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4.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 Type="http://schemas.openxmlformats.org/officeDocument/2006/relationships/presProps" Target="presProps.xml"/><Relationship Id="rId1" Type="http://schemas.openxmlformats.org/officeDocument/2006/relationships/theme" Target="theme/theme3.xml"/><Relationship Id="rId10" Type="http://schemas.openxmlformats.org/officeDocument/2006/relationships/slide" Target="slides/slide5.xml"/><Relationship Id="rId4" Type="http://schemas.openxmlformats.org/officeDocument/2006/relationships/slideMaster" Target="slideMasters/slideMaster1.xml"/><Relationship Id="rId11" Type="http://schemas.openxmlformats.org/officeDocument/2006/relationships/slide" Target="slides/slide6.xml"/><Relationship Id="rId3" Type="http://schemas.openxmlformats.org/officeDocument/2006/relationships/tableStyles" Target="tableStyles.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2" Type="http://schemas.openxmlformats.org/officeDocument/2006/relationships/hyperlink" Target="http://esolepacks.com/teaching-packs/beatles-teaching-pack" TargetMode="Externa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hyperlink" Target="http://esolepacks.com/teaching-packs/beatles-teaching-pack" TargetMode="Externa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hyperlink" Target="https://apps.facebook.com/marketpage/mu07n26dfwwupqoy6k0xj/item/kYqiqk5?post_id=742968966_10151765483433967#_=_" TargetMode="External"/><Relationship Id="rId1" Type="http://schemas.openxmlformats.org/officeDocument/2006/relationships/notesMaster" Target="../notesMasters/notesMaster1.xml"/><Relationship Id="rId3" Type="http://schemas.openxmlformats.org/officeDocument/2006/relationships/hyperlink" Target="http://esolepacks.com/teaching-pack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hyperlink" Target="http://esolepacks.com/teaching-packs/beatles-teaching-pack" TargetMode="Externa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hyperlink" Target="https://docs.google.com/document/d/1Uw_E1pNsIrqHuvxDhW9chlcQE1_EV0wqQwXgq_JU1u4/edit?usp=sharing" TargetMode="External"/><Relationship Id="rId1" Type="http://schemas.openxmlformats.org/officeDocument/2006/relationships/notesMaster" Target="../notesMasters/notesMaster1.xml"/><Relationship Id="rId3" Type="http://schemas.openxmlformats.org/officeDocument/2006/relationships/hyperlink" Target="http://esolepacks.com/teaching-packs/beatles-teaching-pack" TargetMode="External"/></Relationships>
</file>

<file path=ppt/notesSlides/_rels/notesSlide6.xml.rels><?xml version="1.0" encoding="UTF-8" standalone="yes"?><Relationships xmlns="http://schemas.openxmlformats.org/package/2006/relationships"><Relationship Id="rId2" Type="http://schemas.openxmlformats.org/officeDocument/2006/relationships/hyperlink" Target="http://esolepacks.com/teaching-packs/beatles-teaching-pack" TargetMode="Externa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28" name="Shape 2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b="1" lang="en">
                <a:solidFill>
                  <a:srgbClr val="9900FF"/>
                </a:solidFill>
                <a:latin typeface="Droid Sans"/>
                <a:ea typeface="Droid Sans"/>
                <a:cs typeface="Droid Sans"/>
                <a:sym typeface="Droid Sans"/>
              </a:rPr>
              <a:t>Slide 1 - Teaching Notes</a:t>
            </a:r>
          </a:p>
          <a:p>
            <a:pPr lvl="0" rtl="0">
              <a:spcBef>
                <a:spcPts val="0"/>
              </a:spcBef>
              <a:buNone/>
            </a:pPr>
            <a:r>
              <a:rPr b="1" lang="en"/>
              <a:t>1960 - The Beatles in Hamburg</a:t>
            </a:r>
          </a:p>
          <a:p>
            <a:pPr lvl="0" rtl="0">
              <a:spcBef>
                <a:spcPts val="0"/>
              </a:spcBef>
              <a:buNone/>
            </a:pPr>
            <a:r>
              <a:rPr lang="en"/>
              <a:t>1. Look at this photo of The Beatles in Hamburg. Describe the five people - write their names if you recognise them.</a:t>
            </a:r>
          </a:p>
          <a:p>
            <a:pPr lvl="0" rtl="0">
              <a:spcBef>
                <a:spcPts val="0"/>
              </a:spcBef>
              <a:buNone/>
            </a:pPr>
            <a:r>
              <a:rPr lang="en"/>
              <a:t>2. Have you seen other pictures of The Beatles? Are they like this?</a:t>
            </a:r>
          </a:p>
          <a:p>
            <a:pPr lvl="0" rtl="0">
              <a:spcBef>
                <a:spcPts val="0"/>
              </a:spcBef>
              <a:buNone/>
            </a:pPr>
            <a:r>
              <a:rPr lang="en"/>
              <a:t>3. Do you recognise the young man second from the right? What instrument is he playing? What is different about him? (Paul/bass guitar/left handed)</a:t>
            </a:r>
          </a:p>
          <a:p>
            <a:pPr lvl="0" rtl="0">
              <a:spcBef>
                <a:spcPts val="0"/>
              </a:spcBef>
              <a:buNone/>
            </a:pPr>
            <a:r>
              <a:rPr b="1" i="1" lang="en">
                <a:solidFill>
                  <a:srgbClr val="1A1A1A"/>
                </a:solidFill>
                <a:latin typeface="Helvetica Neue"/>
                <a:ea typeface="Helvetica Neue"/>
                <a:cs typeface="Helvetica Neue"/>
                <a:sym typeface="Helvetica Neue"/>
              </a:rPr>
              <a:t>From </a:t>
            </a:r>
            <a:r>
              <a:rPr b="1" i="1" lang="en" u="sng">
                <a:solidFill>
                  <a:schemeClr val="hlink"/>
                </a:solidFill>
                <a:latin typeface="Helvetica Neue"/>
                <a:ea typeface="Helvetica Neue"/>
                <a:cs typeface="Helvetica Neue"/>
                <a:sym typeface="Helvetica Neue"/>
                <a:hlinkClick r:id="rId2"/>
              </a:rPr>
              <a:t>The Beatles Teaching Pack</a:t>
            </a:r>
            <a:r>
              <a:rPr b="1" i="1" lang="en">
                <a:solidFill>
                  <a:srgbClr val="1A1A1A"/>
                </a:solidFill>
                <a:latin typeface="Helvetica Neue"/>
                <a:ea typeface="Helvetica Neue"/>
                <a:cs typeface="Helvetica Neue"/>
                <a:sym typeface="Helvetica Neue"/>
              </a:rPr>
              <a:t> (£3.99)  20% teacher discount with coupon code </a:t>
            </a:r>
            <a:r>
              <a:rPr b="1" lang="en" sz="1400">
                <a:solidFill>
                  <a:schemeClr val="dk1"/>
                </a:solidFill>
                <a:latin typeface="Times New Roman"/>
                <a:ea typeface="Times New Roman"/>
                <a:cs typeface="Times New Roman"/>
                <a:sym typeface="Times New Roman"/>
              </a:rPr>
              <a:t>Q4XL4K3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4" name="Shape 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rgbClr val="000000"/>
              </a:buClr>
              <a:buSzPct val="100000"/>
              <a:buFont typeface="Arial"/>
              <a:buNone/>
            </a:pPr>
            <a:r>
              <a:rPr i="1" lang="en"/>
              <a:t>1962 -  London</a:t>
            </a:r>
          </a:p>
          <a:p>
            <a:pPr lvl="0" rtl="0">
              <a:spcBef>
                <a:spcPts val="0"/>
              </a:spcBef>
              <a:buClr>
                <a:srgbClr val="000000"/>
              </a:buClr>
              <a:buSzPct val="100000"/>
              <a:buFont typeface="Arial"/>
              <a:buNone/>
            </a:pPr>
            <a:r>
              <a:rPr b="1" i="1" lang="en"/>
              <a:t>Look at this photo. Write down</a:t>
            </a:r>
          </a:p>
          <a:p>
            <a:pPr lvl="0" rtl="0">
              <a:spcBef>
                <a:spcPts val="0"/>
              </a:spcBef>
              <a:buClr>
                <a:srgbClr val="000000"/>
              </a:buClr>
              <a:buSzPct val="100000"/>
              <a:buFont typeface="Arial"/>
              <a:buNone/>
            </a:pPr>
            <a:r>
              <a:rPr b="1" i="1" lang="en"/>
              <a:t>1. What can you can see? </a:t>
            </a:r>
          </a:p>
          <a:p>
            <a:pPr lvl="0" rtl="0">
              <a:spcBef>
                <a:spcPts val="0"/>
              </a:spcBef>
              <a:buClr>
                <a:srgbClr val="000000"/>
              </a:buClr>
              <a:buSzPct val="100000"/>
              <a:buFont typeface="Arial"/>
              <a:buNone/>
            </a:pPr>
            <a:r>
              <a:rPr b="1" i="1" lang="en"/>
              <a:t>2. Where the photo was taken?</a:t>
            </a:r>
          </a:p>
          <a:p>
            <a:pPr lvl="0" rtl="0">
              <a:spcBef>
                <a:spcPts val="0"/>
              </a:spcBef>
              <a:buClr>
                <a:srgbClr val="000000"/>
              </a:buClr>
              <a:buSzPct val="100000"/>
              <a:buFont typeface="Arial"/>
              <a:buNone/>
            </a:pPr>
            <a:r>
              <a:rPr b="1" i="1" lang="en"/>
              <a:t>3. Do The Beatles look the same as they did in Hamburg. What is different?</a:t>
            </a:r>
          </a:p>
          <a:p>
            <a:pPr lvl="0" rtl="0">
              <a:spcBef>
                <a:spcPts val="0"/>
              </a:spcBef>
              <a:buClr>
                <a:srgbClr val="000000"/>
              </a:buClr>
              <a:buSzPct val="100000"/>
              <a:buFont typeface="Arial"/>
              <a:buNone/>
            </a:pPr>
            <a:r>
              <a:rPr b="1" i="1" lang="en"/>
              <a:t>4. Describe each Beatle. What are they wearing? Facial expression? Hair cut?</a:t>
            </a:r>
          </a:p>
          <a:p>
            <a:pPr lvl="0" rtl="0">
              <a:spcBef>
                <a:spcPts val="0"/>
              </a:spcBef>
              <a:buClr>
                <a:srgbClr val="000000"/>
              </a:buClr>
              <a:buSzPct val="100000"/>
              <a:buFont typeface="Arial"/>
              <a:buNone/>
            </a:pPr>
            <a:r>
              <a:rPr b="1" i="1" lang="en"/>
              <a:t>5. The Beatles are sometimes described as the first ‘boy band? Why? How are they similar? How are they different?</a:t>
            </a:r>
          </a:p>
          <a:p>
            <a:pPr lvl="0" rtl="0">
              <a:spcBef>
                <a:spcPts val="0"/>
              </a:spcBef>
              <a:buClr>
                <a:srgbClr val="000000"/>
              </a:buClr>
              <a:buFont typeface="Arial"/>
              <a:buNone/>
            </a:pPr>
            <a:r>
              <a:t/>
            </a:r>
            <a:endParaRPr b="1" i="1"/>
          </a:p>
          <a:p>
            <a:pPr lvl="0">
              <a:spcBef>
                <a:spcPts val="0"/>
              </a:spcBef>
              <a:buClr>
                <a:srgbClr val="000000"/>
              </a:buClr>
              <a:buSzPct val="100000"/>
              <a:buFont typeface="Arial"/>
              <a:buNone/>
            </a:pPr>
            <a:r>
              <a:rPr b="1" i="1" lang="en">
                <a:solidFill>
                  <a:srgbClr val="1A1A1A"/>
                </a:solidFill>
                <a:latin typeface="Helvetica Neue"/>
                <a:ea typeface="Helvetica Neue"/>
                <a:cs typeface="Helvetica Neue"/>
                <a:sym typeface="Helvetica Neue"/>
              </a:rPr>
              <a:t>From </a:t>
            </a:r>
            <a:r>
              <a:rPr b="1" i="1" lang="en" u="sng">
                <a:solidFill>
                  <a:schemeClr val="hlink"/>
                </a:solidFill>
                <a:latin typeface="Helvetica Neue"/>
                <a:ea typeface="Helvetica Neue"/>
                <a:cs typeface="Helvetica Neue"/>
                <a:sym typeface="Helvetica Neue"/>
                <a:hlinkClick r:id="rId2"/>
              </a:rPr>
              <a:t>The Beatles Teaching Pack</a:t>
            </a:r>
            <a:r>
              <a:rPr b="1" i="1" lang="en">
                <a:solidFill>
                  <a:srgbClr val="1A1A1A"/>
                </a:solidFill>
                <a:latin typeface="Helvetica Neue"/>
                <a:ea typeface="Helvetica Neue"/>
                <a:cs typeface="Helvetica Neue"/>
                <a:sym typeface="Helvetica Neue"/>
              </a:rPr>
              <a:t> (£3.99)  20% teacher discount with coupon code </a:t>
            </a:r>
            <a:r>
              <a:rPr b="1" lang="en" sz="1400">
                <a:solidFill>
                  <a:schemeClr val="dk1"/>
                </a:solidFill>
                <a:latin typeface="Times New Roman"/>
                <a:ea typeface="Times New Roman"/>
                <a:cs typeface="Times New Roman"/>
                <a:sym typeface="Times New Roman"/>
              </a:rPr>
              <a:t>Q4XL4K3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 name="Shape 38"/>
        <p:cNvGrpSpPr/>
        <p:nvPr/>
      </p:nvGrpSpPr>
      <p:grpSpPr>
        <a:xfrm>
          <a:off x="0" y="0"/>
          <a:ext cx="0" cy="0"/>
          <a:chOff x="0" y="0"/>
          <a:chExt cx="0" cy="0"/>
        </a:xfrm>
      </p:grpSpPr>
      <p:sp>
        <p:nvSpPr>
          <p:cNvPr id="39" name="Shape 3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0" name="Shape 4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Beatles began 1963 playing their last concert at the Star Club in Hamburg. By the end of the year they were the most successful British pop group of all time. This films captures some of the excitement of the year that Beatlemania swept across the UK.</a:t>
            </a:r>
          </a:p>
          <a:p>
            <a:pPr lvl="0" rtl="0">
              <a:spcBef>
                <a:spcPts val="0"/>
              </a:spcBef>
              <a:buNone/>
            </a:pPr>
            <a:r>
              <a:t/>
            </a:r>
            <a:endParaRPr/>
          </a:p>
          <a:p>
            <a:pPr lvl="0" rtl="0">
              <a:spcBef>
                <a:spcPts val="0"/>
              </a:spcBef>
              <a:buNone/>
            </a:pPr>
            <a:r>
              <a:rPr b="1" lang="en">
                <a:solidFill>
                  <a:schemeClr val="dk1"/>
                </a:solidFill>
              </a:rPr>
              <a:t>Before Watching Activity</a:t>
            </a:r>
          </a:p>
          <a:p>
            <a:pPr lvl="0" rtl="0">
              <a:spcBef>
                <a:spcPts val="0"/>
              </a:spcBef>
              <a:buClr>
                <a:schemeClr val="dk1"/>
              </a:buClr>
              <a:buSzPct val="100000"/>
              <a:buFont typeface="Arial"/>
              <a:buNone/>
            </a:pPr>
            <a:r>
              <a:rPr i="1" lang="en">
                <a:solidFill>
                  <a:schemeClr val="dk1"/>
                </a:solidFill>
              </a:rPr>
              <a:t>You are going to see a video news clip of 'Beatlemania' in 1963</a:t>
            </a:r>
          </a:p>
          <a:p>
            <a:pPr lvl="0" rtl="0">
              <a:spcBef>
                <a:spcPts val="0"/>
              </a:spcBef>
              <a:buClr>
                <a:schemeClr val="dk1"/>
              </a:buClr>
              <a:buSzPct val="100000"/>
              <a:buFont typeface="Arial"/>
              <a:buNone/>
            </a:pPr>
            <a:r>
              <a:rPr lang="en">
                <a:solidFill>
                  <a:schemeClr val="dk1"/>
                </a:solidFill>
              </a:rPr>
              <a:t>1. What do you think Beatlemania is? </a:t>
            </a:r>
          </a:p>
          <a:p>
            <a:pPr lvl="0" rtl="0">
              <a:spcBef>
                <a:spcPts val="0"/>
              </a:spcBef>
              <a:buClr>
                <a:schemeClr val="dk1"/>
              </a:buClr>
              <a:buSzPct val="100000"/>
              <a:buFont typeface="Arial"/>
              <a:buNone/>
            </a:pPr>
            <a:r>
              <a:rPr lang="en">
                <a:solidFill>
                  <a:schemeClr val="dk1"/>
                </a:solidFill>
              </a:rPr>
              <a:t>2. Which of these do you not expect to see?</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b="1" i="1" lang="en">
                <a:solidFill>
                  <a:schemeClr val="dk1"/>
                </a:solidFill>
              </a:rPr>
              <a:t>Screaming girls * Screaming boys * The Beatles in concert * A teddy bear</a:t>
            </a:r>
          </a:p>
          <a:p>
            <a:pPr lvl="0" rtl="0">
              <a:spcBef>
                <a:spcPts val="0"/>
              </a:spcBef>
              <a:buNone/>
            </a:pPr>
            <a:r>
              <a:t/>
            </a:r>
            <a:endParaRPr/>
          </a:p>
          <a:p>
            <a:pPr lvl="0" rtl="0">
              <a:spcBef>
                <a:spcPts val="0"/>
              </a:spcBef>
              <a:buNone/>
            </a:pPr>
            <a:r>
              <a:t/>
            </a:r>
            <a:endParaRPr/>
          </a:p>
          <a:p>
            <a:pPr lvl="0" rtl="0">
              <a:spcBef>
                <a:spcPts val="0"/>
              </a:spcBef>
              <a:buClr>
                <a:schemeClr val="dk1"/>
              </a:buClr>
              <a:buSzPct val="100000"/>
              <a:buFont typeface="Arial"/>
              <a:buNone/>
            </a:pPr>
            <a:r>
              <a:rPr b="1" i="1" lang="en">
                <a:solidFill>
                  <a:schemeClr val="dk1"/>
                </a:solidFill>
              </a:rPr>
              <a:t>Taken from </a:t>
            </a:r>
            <a:r>
              <a:rPr lang="en">
                <a:solidFill>
                  <a:schemeClr val="dk1"/>
                </a:solidFill>
              </a:rPr>
              <a:t> </a:t>
            </a:r>
            <a:r>
              <a:rPr b="1" lang="en" u="sng">
                <a:solidFill>
                  <a:schemeClr val="hlink"/>
                </a:solidFill>
                <a:hlinkClick r:id="rId2"/>
              </a:rPr>
              <a:t>The Beatles Teaching Teaching Pack</a:t>
            </a:r>
          </a:p>
          <a:p>
            <a:pPr lvl="0" rtl="0">
              <a:spcBef>
                <a:spcPts val="0"/>
              </a:spcBef>
              <a:buClr>
                <a:schemeClr val="dk1"/>
              </a:buClr>
              <a:buSzPct val="100000"/>
              <a:buFont typeface="Arial"/>
              <a:buNone/>
            </a:pPr>
            <a:r>
              <a:rPr b="1" i="1" lang="en">
                <a:solidFill>
                  <a:srgbClr val="1A1A1A"/>
                </a:solidFill>
                <a:latin typeface="Helvetica Neue"/>
                <a:ea typeface="Helvetica Neue"/>
                <a:cs typeface="Helvetica Neue"/>
                <a:sym typeface="Helvetica Neue"/>
              </a:rPr>
              <a:t>20% teacher discount on all </a:t>
            </a:r>
            <a:r>
              <a:rPr b="1" i="1" lang="en" u="sng">
                <a:solidFill>
                  <a:schemeClr val="hlink"/>
                </a:solidFill>
                <a:latin typeface="Helvetica Neue"/>
                <a:ea typeface="Helvetica Neue"/>
                <a:cs typeface="Helvetica Neue"/>
                <a:sym typeface="Helvetica Neue"/>
                <a:hlinkClick r:id="rId3"/>
              </a:rPr>
              <a:t>ESOL Teaching Packs</a:t>
            </a:r>
            <a:r>
              <a:rPr b="1" i="1" lang="en">
                <a:solidFill>
                  <a:srgbClr val="1A1A1A"/>
                </a:solidFill>
                <a:latin typeface="Helvetica Neue"/>
                <a:ea typeface="Helvetica Neue"/>
                <a:cs typeface="Helvetica Neue"/>
                <a:sym typeface="Helvetica Neue"/>
              </a:rPr>
              <a:t> with coupon code </a:t>
            </a:r>
            <a:r>
              <a:rPr b="1" lang="en" sz="1400">
                <a:solidFill>
                  <a:schemeClr val="dk1"/>
                </a:solidFill>
                <a:latin typeface="Times New Roman"/>
                <a:ea typeface="Times New Roman"/>
                <a:cs typeface="Times New Roman"/>
                <a:sym typeface="Times New Roman"/>
              </a:rPr>
              <a:t>Q4XL4K3</a:t>
            </a:r>
          </a:p>
          <a:p>
            <a:pPr lvl="0" rtl="0">
              <a:spcBef>
                <a:spcPts val="0"/>
              </a:spcBef>
              <a:buClr>
                <a:schemeClr val="dk1"/>
              </a:buClr>
              <a:buFont typeface="Arial"/>
              <a:buNone/>
            </a:pPr>
            <a:r>
              <a:t/>
            </a:r>
            <a:endParaRPr>
              <a:solidFill>
                <a:schemeClr val="dk1"/>
              </a:solidFill>
            </a:endParaRPr>
          </a:p>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5" name="Shape 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rgbClr val="000000"/>
              </a:buClr>
              <a:buSzPct val="100000"/>
              <a:buFont typeface="Arial"/>
              <a:buNone/>
            </a:pPr>
            <a:r>
              <a:rPr i="1" lang="en"/>
              <a:t>1964</a:t>
            </a:r>
          </a:p>
          <a:p>
            <a:pPr lvl="0" rtl="0">
              <a:spcBef>
                <a:spcPts val="0"/>
              </a:spcBef>
              <a:buClr>
                <a:srgbClr val="000000"/>
              </a:buClr>
              <a:buSzPct val="100000"/>
              <a:buFont typeface="Arial"/>
              <a:buNone/>
            </a:pPr>
            <a:r>
              <a:rPr b="1" lang="en"/>
              <a:t>Classroom Presentation - Activity</a:t>
            </a:r>
          </a:p>
          <a:p>
            <a:pPr lvl="0" rtl="0">
              <a:spcBef>
                <a:spcPts val="0"/>
              </a:spcBef>
              <a:buClr>
                <a:srgbClr val="000000"/>
              </a:buClr>
              <a:buSzPct val="100000"/>
              <a:buFont typeface="Arial"/>
              <a:buNone/>
            </a:pPr>
            <a:r>
              <a:rPr b="1" i="1" lang="en"/>
              <a:t>Before You Watch</a:t>
            </a:r>
          </a:p>
          <a:p>
            <a:pPr lvl="0" rtl="0">
              <a:spcBef>
                <a:spcPts val="0"/>
              </a:spcBef>
              <a:buClr>
                <a:srgbClr val="000000"/>
              </a:buClr>
              <a:buSzPct val="100000"/>
              <a:buFont typeface="Arial"/>
              <a:buNone/>
            </a:pPr>
            <a:r>
              <a:rPr i="1" lang="en"/>
              <a:t>Ask students to work in pairs/small groups. Look at the poster. What does it tell you about the film? What type or genre is it?</a:t>
            </a:r>
          </a:p>
          <a:p>
            <a:pPr lvl="0" rtl="0">
              <a:spcBef>
                <a:spcPts val="0"/>
              </a:spcBef>
              <a:buClr>
                <a:srgbClr val="000000"/>
              </a:buClr>
              <a:buSzPct val="100000"/>
              <a:buFont typeface="Arial"/>
              <a:buNone/>
            </a:pPr>
            <a:r>
              <a:rPr b="1" i="1" lang="en">
                <a:solidFill>
                  <a:srgbClr val="1A1A1A"/>
                </a:solidFill>
                <a:latin typeface="Helvetica Neue"/>
                <a:ea typeface="Helvetica Neue"/>
                <a:cs typeface="Helvetica Neue"/>
                <a:sym typeface="Helvetica Neue"/>
              </a:rPr>
              <a:t>From </a:t>
            </a:r>
            <a:r>
              <a:rPr b="1" i="1" lang="en" u="sng">
                <a:solidFill>
                  <a:schemeClr val="hlink"/>
                </a:solidFill>
                <a:latin typeface="Helvetica Neue"/>
                <a:ea typeface="Helvetica Neue"/>
                <a:cs typeface="Helvetica Neue"/>
                <a:sym typeface="Helvetica Neue"/>
                <a:hlinkClick r:id="rId2"/>
              </a:rPr>
              <a:t>The Beatles Teaching Pack</a:t>
            </a:r>
            <a:r>
              <a:rPr b="1" i="1" lang="en">
                <a:solidFill>
                  <a:srgbClr val="1A1A1A"/>
                </a:solidFill>
                <a:latin typeface="Helvetica Neue"/>
                <a:ea typeface="Helvetica Neue"/>
                <a:cs typeface="Helvetica Neue"/>
                <a:sym typeface="Helvetica Neue"/>
              </a:rPr>
              <a:t> (£3.99)  20% teacher discount with coupon code </a:t>
            </a:r>
            <a:r>
              <a:rPr b="1" lang="en" sz="1400">
                <a:solidFill>
                  <a:schemeClr val="dk1"/>
                </a:solidFill>
                <a:latin typeface="Times New Roman"/>
                <a:ea typeface="Times New Roman"/>
                <a:cs typeface="Times New Roman"/>
                <a:sym typeface="Times New Roman"/>
              </a:rPr>
              <a:t>Q4XL4K3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rgbClr val="000000"/>
              </a:buClr>
              <a:buSzPct val="100000"/>
              <a:buFont typeface="Arial"/>
              <a:buNone/>
            </a:pPr>
            <a:r>
              <a:rPr b="1" lang="en"/>
              <a:t>Classroom Presentation - Activity</a:t>
            </a:r>
          </a:p>
          <a:p>
            <a:pPr lvl="0" rtl="0">
              <a:spcBef>
                <a:spcPts val="0"/>
              </a:spcBef>
              <a:buClr>
                <a:srgbClr val="000000"/>
              </a:buClr>
              <a:buSzPct val="100000"/>
              <a:buFont typeface="Arial"/>
              <a:buNone/>
            </a:pPr>
            <a:r>
              <a:rPr b="1" i="1" lang="en"/>
              <a:t>Before You Watch</a:t>
            </a:r>
          </a:p>
          <a:p>
            <a:pPr lvl="0" rtl="0">
              <a:spcBef>
                <a:spcPts val="0"/>
              </a:spcBef>
              <a:buClr>
                <a:srgbClr val="000000"/>
              </a:buClr>
              <a:buSzPct val="100000"/>
              <a:buFont typeface="Arial"/>
              <a:buNone/>
            </a:pPr>
            <a:r>
              <a:rPr i="1" lang="en"/>
              <a:t>The Beatles filmed their first film, A Hard Day's Night in real locations. Watch the opening scene - discuss with a partner what you can remember.</a:t>
            </a:r>
          </a:p>
          <a:p>
            <a:pPr lvl="0" rtl="0">
              <a:spcBef>
                <a:spcPts val="0"/>
              </a:spcBef>
              <a:buClr>
                <a:srgbClr val="000000"/>
              </a:buClr>
              <a:buFont typeface="Arial"/>
              <a:buNone/>
            </a:pPr>
            <a:r>
              <a:t/>
            </a:r>
            <a:endParaRPr i="1"/>
          </a:p>
          <a:p>
            <a:pPr lvl="0" rtl="0">
              <a:spcBef>
                <a:spcPts val="0"/>
              </a:spcBef>
              <a:buClr>
                <a:srgbClr val="000000"/>
              </a:buClr>
              <a:buSzPct val="100000"/>
              <a:buFont typeface="Arial"/>
              <a:buNone/>
            </a:pPr>
            <a:r>
              <a:rPr lang="en"/>
              <a:t> shows their incredible success in just over a year.  The crowds of girls chasing the band around Victoria Station in London are real. Read about the making of the film </a:t>
            </a:r>
            <a:r>
              <a:rPr lang="en" u="sng">
                <a:solidFill>
                  <a:schemeClr val="hlink"/>
                </a:solidFill>
                <a:hlinkClick r:id="rId2"/>
              </a:rPr>
              <a:t>here</a:t>
            </a:r>
            <a:r>
              <a:rPr lang="en"/>
              <a:t> (includes Quick Check questions) Everywhere the band goes there is Beatlemania. It scared them but they kept smiling ..</a:t>
            </a:r>
            <a:r>
              <a:rPr i="1" lang="en"/>
              <a:t>. </a:t>
            </a:r>
          </a:p>
          <a:p>
            <a:pPr lvl="0" rtl="0">
              <a:spcBef>
                <a:spcPts val="0"/>
              </a:spcBef>
              <a:buNone/>
            </a:pPr>
            <a:r>
              <a:rPr b="1" i="1" lang="en">
                <a:solidFill>
                  <a:srgbClr val="1A1A1A"/>
                </a:solidFill>
                <a:latin typeface="Helvetica Neue"/>
                <a:ea typeface="Helvetica Neue"/>
                <a:cs typeface="Helvetica Neue"/>
                <a:sym typeface="Helvetica Neue"/>
              </a:rPr>
              <a:t>From </a:t>
            </a:r>
            <a:r>
              <a:rPr b="1" i="1" lang="en" u="sng">
                <a:solidFill>
                  <a:schemeClr val="hlink"/>
                </a:solidFill>
                <a:latin typeface="Helvetica Neue"/>
                <a:ea typeface="Helvetica Neue"/>
                <a:cs typeface="Helvetica Neue"/>
                <a:sym typeface="Helvetica Neue"/>
                <a:hlinkClick r:id="rId3"/>
              </a:rPr>
              <a:t>The Beatles Teaching Pack</a:t>
            </a:r>
            <a:r>
              <a:rPr b="1" i="1" lang="en">
                <a:solidFill>
                  <a:srgbClr val="1A1A1A"/>
                </a:solidFill>
                <a:latin typeface="Helvetica Neue"/>
                <a:ea typeface="Helvetica Neue"/>
                <a:cs typeface="Helvetica Neue"/>
                <a:sym typeface="Helvetica Neue"/>
              </a:rPr>
              <a:t> (£3.99)  20% teacher discount with coupon code </a:t>
            </a:r>
            <a:r>
              <a:rPr b="1" lang="en" sz="1400">
                <a:solidFill>
                  <a:schemeClr val="dk1"/>
                </a:solidFill>
                <a:latin typeface="Times New Roman"/>
                <a:ea typeface="Times New Roman"/>
                <a:cs typeface="Times New Roman"/>
                <a:sym typeface="Times New Roman"/>
              </a:rPr>
              <a:t>Q4XL4K3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b="1" lang="en"/>
              <a:t>Classroom Presentation</a:t>
            </a:r>
          </a:p>
          <a:p>
            <a:pPr lvl="0" rtl="0">
              <a:spcBef>
                <a:spcPts val="0"/>
              </a:spcBef>
              <a:buNone/>
            </a:pPr>
            <a:r>
              <a:rPr lang="en"/>
              <a:t>This promo video is a great introduction how much fun The Beatles were at this time. Ask students to write down any songs they recognise but otherwise just enjoy on first viewing (they are Another Girl, I need You, You've Got to Hide Your Love Away &amp; Help)</a:t>
            </a:r>
          </a:p>
          <a:p>
            <a:pPr lvl="0" rtl="0">
              <a:spcBef>
                <a:spcPts val="0"/>
              </a:spcBef>
              <a:buNone/>
            </a:pPr>
            <a:r>
              <a:rPr lang="en"/>
              <a:t>Watch a second time:</a:t>
            </a:r>
          </a:p>
          <a:p>
            <a:pPr lvl="0" rtl="0">
              <a:spcBef>
                <a:spcPts val="0"/>
              </a:spcBef>
              <a:buNone/>
            </a:pPr>
            <a:r>
              <a:rPr lang="en"/>
              <a:t>1. Which places do we see?</a:t>
            </a:r>
          </a:p>
          <a:p>
            <a:pPr lvl="0" rtl="0">
              <a:spcBef>
                <a:spcPts val="0"/>
              </a:spcBef>
              <a:buNone/>
            </a:pPr>
            <a:r>
              <a:rPr lang="en"/>
              <a:t>2. What did director Richard Lester not want to do?</a:t>
            </a:r>
          </a:p>
          <a:p>
            <a:pPr lvl="0" rtl="0">
              <a:spcBef>
                <a:spcPts val="0"/>
              </a:spcBef>
              <a:buNone/>
            </a:pPr>
            <a:r>
              <a:rPr lang="en"/>
              <a:t>2. Which country is mentioned? Why did they film there?</a:t>
            </a:r>
          </a:p>
          <a:p>
            <a:pPr rtl="0">
              <a:spcBef>
                <a:spcPts val="0"/>
              </a:spcBef>
              <a:buNone/>
            </a:pPr>
            <a:r>
              <a:t/>
            </a:r>
            <a:endParaRPr/>
          </a:p>
          <a:p>
            <a:pPr>
              <a:spcBef>
                <a:spcPts val="0"/>
              </a:spcBef>
              <a:buNone/>
            </a:pPr>
            <a:r>
              <a:rPr b="1" i="1" lang="en">
                <a:solidFill>
                  <a:srgbClr val="1A1A1A"/>
                </a:solidFill>
                <a:latin typeface="Helvetica Neue"/>
                <a:ea typeface="Helvetica Neue"/>
                <a:cs typeface="Helvetica Neue"/>
                <a:sym typeface="Helvetica Neue"/>
              </a:rPr>
              <a:t>From </a:t>
            </a:r>
            <a:r>
              <a:rPr b="1" i="1" lang="en" u="sng">
                <a:solidFill>
                  <a:schemeClr val="hlink"/>
                </a:solidFill>
                <a:latin typeface="Helvetica Neue"/>
                <a:ea typeface="Helvetica Neue"/>
                <a:cs typeface="Helvetica Neue"/>
                <a:sym typeface="Helvetica Neue"/>
                <a:hlinkClick r:id="rId2"/>
              </a:rPr>
              <a:t>The Beatles Teaching Pack</a:t>
            </a:r>
            <a:r>
              <a:rPr b="1" i="1" lang="en">
                <a:solidFill>
                  <a:srgbClr val="1A1A1A"/>
                </a:solidFill>
                <a:latin typeface="Helvetica Neue"/>
                <a:ea typeface="Helvetica Neue"/>
                <a:cs typeface="Helvetica Neue"/>
                <a:sym typeface="Helvetica Neue"/>
              </a:rPr>
              <a:t> (£3.99)  20% teacher discount with coupon code </a:t>
            </a:r>
            <a:r>
              <a:rPr b="1" lang="en" sz="1400">
                <a:solidFill>
                  <a:schemeClr val="dk1"/>
                </a:solidFill>
                <a:latin typeface="Times New Roman"/>
                <a:ea typeface="Times New Roman"/>
                <a:cs typeface="Times New Roman"/>
                <a:sym typeface="Times New Roman"/>
              </a:rPr>
              <a:t>Q4XL4K3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type="ctrTitle"/>
          </p:nvPr>
        </p:nvSpPr>
        <p:spPr>
          <a:xfrm>
            <a:off x="685800" y="2111123"/>
            <a:ext cx="7772400" cy="1546474"/>
          </a:xfrm>
          <a:prstGeom prst="rect">
            <a:avLst/>
          </a:prstGeom>
          <a:noFill/>
          <a:ln>
            <a:noFill/>
          </a:ln>
        </p:spPr>
        <p:txBody>
          <a:bodyPr anchorCtr="0" anchor="b" bIns="91425" lIns="91425" rIns="91425" tIns="91425"/>
          <a:lstStyle>
            <a:lvl1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1pPr>
            <a:lvl2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2pPr>
            <a:lvl3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3pPr>
            <a:lvl4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4pPr>
            <a:lvl5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5pPr>
            <a:lvl6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6pPr>
            <a:lvl7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7pPr>
            <a:lvl8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8pPr>
            <a:lvl9pPr rtl="0" algn="ctr">
              <a:spcBef>
                <a:spcPts val="0"/>
              </a:spcBef>
              <a:buClr>
                <a:schemeClr val="dk1"/>
              </a:buClr>
              <a:buSzPct val="100000"/>
              <a:buFont typeface="Arial"/>
              <a:buNone/>
              <a:defRPr b="1" baseline="0" i="0" sz="4800" u="none" cap="none" strike="noStrike">
                <a:solidFill>
                  <a:schemeClr val="dk1"/>
                </a:solidFill>
                <a:latin typeface="Arial"/>
                <a:ea typeface="Arial"/>
                <a:cs typeface="Arial"/>
                <a:sym typeface="Arial"/>
              </a:defRPr>
            </a:lvl9pPr>
          </a:lstStyle>
          <a:p/>
        </p:txBody>
      </p:sp>
      <p:sp>
        <p:nvSpPr>
          <p:cNvPr id="9" name="Shape 9"/>
          <p:cNvSpPr txBox="1"/>
          <p:nvPr>
            <p:ph idx="1" type="subTitle"/>
          </p:nvPr>
        </p:nvSpPr>
        <p:spPr>
          <a:xfrm>
            <a:off x="685800" y="3786737"/>
            <a:ext cx="7772400" cy="1046317"/>
          </a:xfrm>
          <a:prstGeom prst="rect">
            <a:avLst/>
          </a:prstGeom>
          <a:noFill/>
          <a:ln>
            <a:noFill/>
          </a:ln>
        </p:spPr>
        <p:txBody>
          <a:bodyPr anchorCtr="0" anchor="t" bIns="91425" lIns="91425" rIns="91425" tIns="91425"/>
          <a:lstStyle>
            <a:lvl1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1pPr>
            <a:lvl2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2pPr>
            <a:lvl3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3pPr>
            <a:lvl4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4pPr>
            <a:lvl5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5pPr>
            <a:lvl6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6pPr>
            <a:lvl7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7pPr>
            <a:lvl8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8pPr>
            <a:lvl9pPr rtl="0" algn="ctr">
              <a:lnSpc>
                <a:spcPct val="100000"/>
              </a:lnSpc>
              <a:spcBef>
                <a:spcPts val="0"/>
              </a:spcBef>
              <a:spcAft>
                <a:spcPts val="0"/>
              </a:spcAft>
              <a:buClr>
                <a:schemeClr val="dk2"/>
              </a:buClr>
              <a:buSzPct val="100000"/>
              <a:buFont typeface="Arial"/>
              <a:buNone/>
              <a:defRPr b="0" baseline="0" i="0" sz="3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lgn="l">
              <a:spcBef>
                <a:spcPts val="0"/>
              </a:spcBef>
              <a:buSzPct val="100000"/>
              <a:buFont typeface="Arial"/>
              <a:buNone/>
              <a:defRPr b="1" sz="3600">
                <a:solidFill>
                  <a:schemeClr val="dk1"/>
                </a:solidFill>
                <a:latin typeface="Arial"/>
                <a:ea typeface="Arial"/>
                <a:cs typeface="Arial"/>
                <a:sym typeface="Arial"/>
              </a:defRPr>
            </a:lvl1pPr>
            <a:lvl2pPr rtl="0" algn="l">
              <a:spcBef>
                <a:spcPts val="0"/>
              </a:spcBef>
              <a:buSzPct val="100000"/>
              <a:buFont typeface="Arial"/>
              <a:buNone/>
              <a:defRPr b="1" sz="3600">
                <a:solidFill>
                  <a:schemeClr val="dk1"/>
                </a:solidFill>
                <a:latin typeface="Arial"/>
                <a:ea typeface="Arial"/>
                <a:cs typeface="Arial"/>
                <a:sym typeface="Arial"/>
              </a:defRPr>
            </a:lvl2pPr>
            <a:lvl3pPr rtl="0" algn="l">
              <a:spcBef>
                <a:spcPts val="0"/>
              </a:spcBef>
              <a:buSzPct val="100000"/>
              <a:buFont typeface="Arial"/>
              <a:buNone/>
              <a:defRPr b="1" sz="3600">
                <a:solidFill>
                  <a:schemeClr val="dk1"/>
                </a:solidFill>
                <a:latin typeface="Arial"/>
                <a:ea typeface="Arial"/>
                <a:cs typeface="Arial"/>
                <a:sym typeface="Arial"/>
              </a:defRPr>
            </a:lvl3pPr>
            <a:lvl4pPr rtl="0" algn="l">
              <a:spcBef>
                <a:spcPts val="0"/>
              </a:spcBef>
              <a:buSzPct val="100000"/>
              <a:buFont typeface="Arial"/>
              <a:buNone/>
              <a:defRPr b="1" sz="3600">
                <a:solidFill>
                  <a:schemeClr val="dk1"/>
                </a:solidFill>
                <a:latin typeface="Arial"/>
                <a:ea typeface="Arial"/>
                <a:cs typeface="Arial"/>
                <a:sym typeface="Arial"/>
              </a:defRPr>
            </a:lvl4pPr>
            <a:lvl5pPr rtl="0" algn="l">
              <a:spcBef>
                <a:spcPts val="0"/>
              </a:spcBef>
              <a:buSzPct val="100000"/>
              <a:buFont typeface="Arial"/>
              <a:buNone/>
              <a:defRPr b="1" sz="3600">
                <a:solidFill>
                  <a:schemeClr val="dk1"/>
                </a:solidFill>
                <a:latin typeface="Arial"/>
                <a:ea typeface="Arial"/>
                <a:cs typeface="Arial"/>
                <a:sym typeface="Arial"/>
              </a:defRPr>
            </a:lvl5pPr>
            <a:lvl6pPr rtl="0" algn="l">
              <a:spcBef>
                <a:spcPts val="0"/>
              </a:spcBef>
              <a:buSzPct val="100000"/>
              <a:buFont typeface="Arial"/>
              <a:buNone/>
              <a:defRPr b="1" sz="3600">
                <a:solidFill>
                  <a:schemeClr val="dk1"/>
                </a:solidFill>
                <a:latin typeface="Arial"/>
                <a:ea typeface="Arial"/>
                <a:cs typeface="Arial"/>
                <a:sym typeface="Arial"/>
              </a:defRPr>
            </a:lvl6pPr>
            <a:lvl7pPr rtl="0" algn="l">
              <a:spcBef>
                <a:spcPts val="0"/>
              </a:spcBef>
              <a:buSzPct val="100000"/>
              <a:buFont typeface="Arial"/>
              <a:buNone/>
              <a:defRPr b="1" sz="3600">
                <a:solidFill>
                  <a:schemeClr val="dk1"/>
                </a:solidFill>
                <a:latin typeface="Arial"/>
                <a:ea typeface="Arial"/>
                <a:cs typeface="Arial"/>
                <a:sym typeface="Arial"/>
              </a:defRPr>
            </a:lvl7pPr>
            <a:lvl8pPr rtl="0" algn="l">
              <a:spcBef>
                <a:spcPts val="0"/>
              </a:spcBef>
              <a:buSzPct val="100000"/>
              <a:buFont typeface="Arial"/>
              <a:buNone/>
              <a:defRPr b="1" sz="3600">
                <a:solidFill>
                  <a:schemeClr val="dk1"/>
                </a:solidFill>
                <a:latin typeface="Arial"/>
                <a:ea typeface="Arial"/>
                <a:cs typeface="Arial"/>
                <a:sym typeface="Arial"/>
              </a:defRPr>
            </a:lvl8pPr>
            <a:lvl9pPr rtl="0" algn="l">
              <a:spcBef>
                <a:spcPts val="0"/>
              </a:spcBef>
              <a:buSzPct val="100000"/>
              <a:buFont typeface="Arial"/>
              <a:buNone/>
              <a:defRPr b="1" sz="3600">
                <a:solidFill>
                  <a:schemeClr val="dk1"/>
                </a:solidFill>
                <a:latin typeface="Arial"/>
                <a:ea typeface="Arial"/>
                <a:cs typeface="Arial"/>
                <a:sym typeface="Arial"/>
              </a:defRPr>
            </a:lvl9pPr>
          </a:lstStyle>
          <a:p/>
        </p:txBody>
      </p:sp>
      <p:sp>
        <p:nvSpPr>
          <p:cNvPr id="12" name="Shape 12"/>
          <p:cNvSpPr txBox="1"/>
          <p:nvPr>
            <p:ph idx="1" type="body"/>
          </p:nvPr>
        </p:nvSpPr>
        <p:spPr>
          <a:xfrm>
            <a:off x="457200" y="1600200"/>
            <a:ext cx="8229600" cy="496757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lgn="l">
              <a:spcBef>
                <a:spcPts val="0"/>
              </a:spcBef>
              <a:buSzPct val="100000"/>
              <a:buFont typeface="Arial"/>
              <a:buNone/>
              <a:defRPr b="1" sz="3600">
                <a:solidFill>
                  <a:schemeClr val="dk1"/>
                </a:solidFill>
                <a:latin typeface="Arial"/>
                <a:ea typeface="Arial"/>
                <a:cs typeface="Arial"/>
                <a:sym typeface="Arial"/>
              </a:defRPr>
            </a:lvl1pPr>
            <a:lvl2pPr rtl="0" algn="l">
              <a:spcBef>
                <a:spcPts val="0"/>
              </a:spcBef>
              <a:buSzPct val="100000"/>
              <a:buFont typeface="Arial"/>
              <a:buNone/>
              <a:defRPr b="1" sz="3600">
                <a:solidFill>
                  <a:schemeClr val="dk1"/>
                </a:solidFill>
                <a:latin typeface="Arial"/>
                <a:ea typeface="Arial"/>
                <a:cs typeface="Arial"/>
                <a:sym typeface="Arial"/>
              </a:defRPr>
            </a:lvl2pPr>
            <a:lvl3pPr rtl="0" algn="l">
              <a:spcBef>
                <a:spcPts val="0"/>
              </a:spcBef>
              <a:buSzPct val="100000"/>
              <a:buFont typeface="Arial"/>
              <a:buNone/>
              <a:defRPr b="1" sz="3600">
                <a:solidFill>
                  <a:schemeClr val="dk1"/>
                </a:solidFill>
                <a:latin typeface="Arial"/>
                <a:ea typeface="Arial"/>
                <a:cs typeface="Arial"/>
                <a:sym typeface="Arial"/>
              </a:defRPr>
            </a:lvl3pPr>
            <a:lvl4pPr rtl="0" algn="l">
              <a:spcBef>
                <a:spcPts val="0"/>
              </a:spcBef>
              <a:buSzPct val="100000"/>
              <a:buFont typeface="Arial"/>
              <a:buNone/>
              <a:defRPr b="1" sz="3600">
                <a:solidFill>
                  <a:schemeClr val="dk1"/>
                </a:solidFill>
                <a:latin typeface="Arial"/>
                <a:ea typeface="Arial"/>
                <a:cs typeface="Arial"/>
                <a:sym typeface="Arial"/>
              </a:defRPr>
            </a:lvl4pPr>
            <a:lvl5pPr rtl="0" algn="l">
              <a:spcBef>
                <a:spcPts val="0"/>
              </a:spcBef>
              <a:buSzPct val="100000"/>
              <a:buFont typeface="Arial"/>
              <a:buNone/>
              <a:defRPr b="1" sz="3600">
                <a:solidFill>
                  <a:schemeClr val="dk1"/>
                </a:solidFill>
                <a:latin typeface="Arial"/>
                <a:ea typeface="Arial"/>
                <a:cs typeface="Arial"/>
                <a:sym typeface="Arial"/>
              </a:defRPr>
            </a:lvl5pPr>
            <a:lvl6pPr rtl="0" algn="l">
              <a:spcBef>
                <a:spcPts val="0"/>
              </a:spcBef>
              <a:buSzPct val="100000"/>
              <a:buFont typeface="Arial"/>
              <a:buNone/>
              <a:defRPr b="1" sz="3600">
                <a:solidFill>
                  <a:schemeClr val="dk1"/>
                </a:solidFill>
                <a:latin typeface="Arial"/>
                <a:ea typeface="Arial"/>
                <a:cs typeface="Arial"/>
                <a:sym typeface="Arial"/>
              </a:defRPr>
            </a:lvl6pPr>
            <a:lvl7pPr rtl="0" algn="l">
              <a:spcBef>
                <a:spcPts val="0"/>
              </a:spcBef>
              <a:buSzPct val="100000"/>
              <a:buFont typeface="Arial"/>
              <a:buNone/>
              <a:defRPr b="1" sz="3600">
                <a:solidFill>
                  <a:schemeClr val="dk1"/>
                </a:solidFill>
                <a:latin typeface="Arial"/>
                <a:ea typeface="Arial"/>
                <a:cs typeface="Arial"/>
                <a:sym typeface="Arial"/>
              </a:defRPr>
            </a:lvl7pPr>
            <a:lvl8pPr rtl="0" algn="l">
              <a:spcBef>
                <a:spcPts val="0"/>
              </a:spcBef>
              <a:buSzPct val="100000"/>
              <a:buFont typeface="Arial"/>
              <a:buNone/>
              <a:defRPr b="1" sz="3600">
                <a:solidFill>
                  <a:schemeClr val="dk1"/>
                </a:solidFill>
                <a:latin typeface="Arial"/>
                <a:ea typeface="Arial"/>
                <a:cs typeface="Arial"/>
                <a:sym typeface="Arial"/>
              </a:defRPr>
            </a:lvl8pPr>
            <a:lvl9pPr rtl="0" algn="l">
              <a:spcBef>
                <a:spcPts val="0"/>
              </a:spcBef>
              <a:buSzPct val="100000"/>
              <a:buFont typeface="Arial"/>
              <a:buNone/>
              <a:defRPr b="1" sz="3600">
                <a:solidFill>
                  <a:schemeClr val="dk1"/>
                </a:solidFill>
                <a:latin typeface="Arial"/>
                <a:ea typeface="Arial"/>
                <a:cs typeface="Arial"/>
                <a:sym typeface="Arial"/>
              </a:defRPr>
            </a:lvl9pPr>
          </a:lstStyle>
          <a:p/>
        </p:txBody>
      </p:sp>
      <p:sp>
        <p:nvSpPr>
          <p:cNvPr id="15" name="Shape 15"/>
          <p:cNvSpPr txBox="1"/>
          <p:nvPr>
            <p:ph idx="1" type="body"/>
          </p:nvPr>
        </p:nvSpPr>
        <p:spPr>
          <a:xfrm>
            <a:off x="457200" y="1600200"/>
            <a:ext cx="3994525" cy="496757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16" name="Shape 16"/>
          <p:cNvSpPr txBox="1"/>
          <p:nvPr>
            <p:ph idx="2" type="body"/>
          </p:nvPr>
        </p:nvSpPr>
        <p:spPr>
          <a:xfrm>
            <a:off x="4692273" y="1600200"/>
            <a:ext cx="3994525" cy="4967574"/>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lgn="l">
              <a:spcBef>
                <a:spcPts val="0"/>
              </a:spcBef>
              <a:buSzPct val="100000"/>
              <a:buFont typeface="Arial"/>
              <a:buNone/>
              <a:defRPr b="1" sz="3600">
                <a:solidFill>
                  <a:schemeClr val="dk1"/>
                </a:solidFill>
                <a:latin typeface="Arial"/>
                <a:ea typeface="Arial"/>
                <a:cs typeface="Arial"/>
                <a:sym typeface="Arial"/>
              </a:defRPr>
            </a:lvl1pPr>
            <a:lvl2pPr rtl="0" algn="l">
              <a:spcBef>
                <a:spcPts val="0"/>
              </a:spcBef>
              <a:buSzPct val="100000"/>
              <a:buFont typeface="Arial"/>
              <a:buNone/>
              <a:defRPr b="1" sz="3600">
                <a:solidFill>
                  <a:schemeClr val="dk1"/>
                </a:solidFill>
                <a:latin typeface="Arial"/>
                <a:ea typeface="Arial"/>
                <a:cs typeface="Arial"/>
                <a:sym typeface="Arial"/>
              </a:defRPr>
            </a:lvl2pPr>
            <a:lvl3pPr rtl="0" algn="l">
              <a:spcBef>
                <a:spcPts val="0"/>
              </a:spcBef>
              <a:buSzPct val="100000"/>
              <a:buFont typeface="Arial"/>
              <a:buNone/>
              <a:defRPr b="1" sz="3600">
                <a:solidFill>
                  <a:schemeClr val="dk1"/>
                </a:solidFill>
                <a:latin typeface="Arial"/>
                <a:ea typeface="Arial"/>
                <a:cs typeface="Arial"/>
                <a:sym typeface="Arial"/>
              </a:defRPr>
            </a:lvl3pPr>
            <a:lvl4pPr rtl="0" algn="l">
              <a:spcBef>
                <a:spcPts val="0"/>
              </a:spcBef>
              <a:buSzPct val="100000"/>
              <a:buFont typeface="Arial"/>
              <a:buNone/>
              <a:defRPr b="1" sz="3600">
                <a:solidFill>
                  <a:schemeClr val="dk1"/>
                </a:solidFill>
                <a:latin typeface="Arial"/>
                <a:ea typeface="Arial"/>
                <a:cs typeface="Arial"/>
                <a:sym typeface="Arial"/>
              </a:defRPr>
            </a:lvl4pPr>
            <a:lvl5pPr rtl="0" algn="l">
              <a:spcBef>
                <a:spcPts val="0"/>
              </a:spcBef>
              <a:buSzPct val="100000"/>
              <a:buFont typeface="Arial"/>
              <a:buNone/>
              <a:defRPr b="1" sz="3600">
                <a:solidFill>
                  <a:schemeClr val="dk1"/>
                </a:solidFill>
                <a:latin typeface="Arial"/>
                <a:ea typeface="Arial"/>
                <a:cs typeface="Arial"/>
                <a:sym typeface="Arial"/>
              </a:defRPr>
            </a:lvl5pPr>
            <a:lvl6pPr rtl="0" algn="l">
              <a:spcBef>
                <a:spcPts val="0"/>
              </a:spcBef>
              <a:buSzPct val="100000"/>
              <a:buFont typeface="Arial"/>
              <a:buNone/>
              <a:defRPr b="1" sz="3600">
                <a:solidFill>
                  <a:schemeClr val="dk1"/>
                </a:solidFill>
                <a:latin typeface="Arial"/>
                <a:ea typeface="Arial"/>
                <a:cs typeface="Arial"/>
                <a:sym typeface="Arial"/>
              </a:defRPr>
            </a:lvl6pPr>
            <a:lvl7pPr rtl="0" algn="l">
              <a:spcBef>
                <a:spcPts val="0"/>
              </a:spcBef>
              <a:buSzPct val="100000"/>
              <a:buFont typeface="Arial"/>
              <a:buNone/>
              <a:defRPr b="1" sz="3600">
                <a:solidFill>
                  <a:schemeClr val="dk1"/>
                </a:solidFill>
                <a:latin typeface="Arial"/>
                <a:ea typeface="Arial"/>
                <a:cs typeface="Arial"/>
                <a:sym typeface="Arial"/>
              </a:defRPr>
            </a:lvl7pPr>
            <a:lvl8pPr rtl="0" algn="l">
              <a:spcBef>
                <a:spcPts val="0"/>
              </a:spcBef>
              <a:buSzPct val="100000"/>
              <a:buFont typeface="Arial"/>
              <a:buNone/>
              <a:defRPr b="1" sz="3600">
                <a:solidFill>
                  <a:schemeClr val="dk1"/>
                </a:solidFill>
                <a:latin typeface="Arial"/>
                <a:ea typeface="Arial"/>
                <a:cs typeface="Arial"/>
                <a:sym typeface="Arial"/>
              </a:defRPr>
            </a:lvl8pPr>
            <a:lvl9pPr rtl="0" algn="l">
              <a:spcBef>
                <a:spcPts val="0"/>
              </a:spcBef>
              <a:buSzPct val="100000"/>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457200" y="5875078"/>
            <a:ext cx="8229600" cy="692693"/>
          </a:xfrm>
          <a:prstGeom prst="rect">
            <a:avLst/>
          </a:prstGeom>
          <a:noFill/>
          <a:ln>
            <a:noFill/>
          </a:ln>
        </p:spPr>
        <p:txBody>
          <a:bodyPr anchorCtr="0" anchor="t" bIns="91425" lIns="91425" rIns="91425" tIns="91425"/>
          <a:lstStyle>
            <a:lvl1pPr rtl="0" algn="ctr">
              <a:lnSpc>
                <a:spcPct val="100000"/>
              </a:lnSpc>
              <a:spcBef>
                <a:spcPts val="360"/>
              </a:spcBef>
              <a:spcAft>
                <a:spcPts val="0"/>
              </a:spcAft>
              <a:buClr>
                <a:schemeClr val="dk1"/>
              </a:buClr>
              <a:buSzPct val="100000"/>
              <a:buFont typeface="Arial"/>
              <a:buChar char="●"/>
              <a:defRPr sz="1800">
                <a:solidFill>
                  <a:schemeClr val="dk1"/>
                </a:solidFill>
              </a:defRPr>
            </a:lvl1pPr>
            <a:lvl2pPr rtl="0" algn="ctr">
              <a:lnSpc>
                <a:spcPct val="100000"/>
              </a:lnSpc>
              <a:spcBef>
                <a:spcPts val="360"/>
              </a:spcBef>
              <a:spcAft>
                <a:spcPts val="0"/>
              </a:spcAft>
              <a:buClr>
                <a:schemeClr val="dk1"/>
              </a:buClr>
              <a:buSzPct val="100000"/>
              <a:buFont typeface="Courier New"/>
              <a:buChar char="o"/>
              <a:defRPr sz="1800">
                <a:solidFill>
                  <a:schemeClr val="dk1"/>
                </a:solidFill>
              </a:defRPr>
            </a:lvl2pPr>
            <a:lvl3pPr rtl="0" algn="ctr">
              <a:lnSpc>
                <a:spcPct val="100000"/>
              </a:lnSpc>
              <a:spcBef>
                <a:spcPts val="360"/>
              </a:spcBef>
              <a:spcAft>
                <a:spcPts val="0"/>
              </a:spcAft>
              <a:buClr>
                <a:schemeClr val="dk1"/>
              </a:buClr>
              <a:buSzPct val="100000"/>
              <a:buFont typeface="Wingdings"/>
              <a:buChar char="§"/>
              <a:defRPr sz="1800">
                <a:solidFill>
                  <a:schemeClr val="dk1"/>
                </a:solidFill>
              </a:defRPr>
            </a:lvl3pPr>
            <a:lvl4pPr rtl="0" algn="ctr">
              <a:lnSpc>
                <a:spcPct val="100000"/>
              </a:lnSpc>
              <a:spcBef>
                <a:spcPts val="360"/>
              </a:spcBef>
              <a:spcAft>
                <a:spcPts val="0"/>
              </a:spcAft>
              <a:buClr>
                <a:schemeClr val="dk1"/>
              </a:buClr>
              <a:buSzPct val="100000"/>
              <a:buFont typeface="Arial"/>
              <a:buChar char="●"/>
              <a:defRPr sz="1800">
                <a:solidFill>
                  <a:schemeClr val="dk1"/>
                </a:solidFill>
              </a:defRPr>
            </a:lvl4pPr>
            <a:lvl5pPr rtl="0" algn="ctr">
              <a:lnSpc>
                <a:spcPct val="100000"/>
              </a:lnSpc>
              <a:spcBef>
                <a:spcPts val="360"/>
              </a:spcBef>
              <a:spcAft>
                <a:spcPts val="0"/>
              </a:spcAft>
              <a:buClr>
                <a:schemeClr val="dk1"/>
              </a:buClr>
              <a:buSzPct val="100000"/>
              <a:buFont typeface="Courier New"/>
              <a:buChar char="o"/>
              <a:defRPr sz="1800">
                <a:solidFill>
                  <a:schemeClr val="dk1"/>
                </a:solidFill>
              </a:defRPr>
            </a:lvl5pPr>
            <a:lvl6pPr rtl="0" algn="ctr">
              <a:lnSpc>
                <a:spcPct val="100000"/>
              </a:lnSpc>
              <a:spcBef>
                <a:spcPts val="360"/>
              </a:spcBef>
              <a:spcAft>
                <a:spcPts val="0"/>
              </a:spcAft>
              <a:buClr>
                <a:schemeClr val="dk1"/>
              </a:buClr>
              <a:buSzPct val="100000"/>
              <a:buFont typeface="Wingdings"/>
              <a:buChar char="§"/>
              <a:defRPr sz="1800">
                <a:solidFill>
                  <a:schemeClr val="dk1"/>
                </a:solidFill>
              </a:defRPr>
            </a:lvl6pPr>
            <a:lvl7pPr rtl="0" algn="ctr">
              <a:lnSpc>
                <a:spcPct val="100000"/>
              </a:lnSpc>
              <a:spcBef>
                <a:spcPts val="360"/>
              </a:spcBef>
              <a:spcAft>
                <a:spcPts val="0"/>
              </a:spcAft>
              <a:buClr>
                <a:schemeClr val="dk1"/>
              </a:buClr>
              <a:buSzPct val="100000"/>
              <a:buFont typeface="Arial"/>
              <a:buChar char="●"/>
              <a:defRPr sz="1800">
                <a:solidFill>
                  <a:schemeClr val="dk1"/>
                </a:solidFill>
              </a:defRPr>
            </a:lvl7pPr>
            <a:lvl8pPr rtl="0" algn="ctr">
              <a:lnSpc>
                <a:spcPct val="100000"/>
              </a:lnSpc>
              <a:spcBef>
                <a:spcPts val="360"/>
              </a:spcBef>
              <a:spcAft>
                <a:spcPts val="0"/>
              </a:spcAft>
              <a:buClr>
                <a:schemeClr val="dk1"/>
              </a:buClr>
              <a:buSzPct val="100000"/>
              <a:buFont typeface="Courier New"/>
              <a:buChar char="o"/>
              <a:defRPr sz="1800">
                <a:solidFill>
                  <a:schemeClr val="dk1"/>
                </a:solidFill>
              </a:defRPr>
            </a:lvl8pPr>
            <a:lvl9pPr rtl="0" algn="ctr">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b" bIns="91425" lIns="91425" rIns="91425" tIns="91425"/>
          <a:lstStyle>
            <a:lvl1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1pPr>
            <a:lvl2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2pPr>
            <a:lvl3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3pPr>
            <a:lvl4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4pPr>
            <a:lvl5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5pPr>
            <a:lvl6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6pPr>
            <a:lvl7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7pPr>
            <a:lvl8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8pPr>
            <a:lvl9pPr rtl="0" algn="l">
              <a:spcBef>
                <a:spcPts val="0"/>
              </a:spcBef>
              <a:buClr>
                <a:schemeClr val="dk1"/>
              </a:buClr>
              <a:buSzPct val="100000"/>
              <a:buFont typeface="Arial"/>
              <a:buNone/>
              <a:defRPr b="1" baseline="0" i="0" sz="3600" u="none" cap="none" strike="noStrike">
                <a:solidFill>
                  <a:schemeClr val="dk1"/>
                </a:solidFill>
                <a:latin typeface="Arial"/>
                <a:ea typeface="Arial"/>
                <a:cs typeface="Arial"/>
                <a:sym typeface="Arial"/>
              </a:defRPr>
            </a:lvl9pPr>
          </a:lstStyle>
          <a:p/>
        </p:txBody>
      </p:sp>
      <p:sp>
        <p:nvSpPr>
          <p:cNvPr id="6" name="Shape 6"/>
          <p:cNvSpPr txBox="1"/>
          <p:nvPr>
            <p:ph idx="1" type="body"/>
          </p:nvPr>
        </p:nvSpPr>
        <p:spPr>
          <a:xfrm>
            <a:off x="457200" y="1600200"/>
            <a:ext cx="8229600" cy="4967574"/>
          </a:xfrm>
          <a:prstGeom prst="rect">
            <a:avLst/>
          </a:prstGeom>
          <a:noFill/>
          <a:ln>
            <a:noFill/>
          </a:ln>
        </p:spPr>
        <p:txBody>
          <a:bodyPr anchorCtr="0" anchor="t" bIns="91425" lIns="91425" rIns="91425" tIns="91425"/>
          <a:lstStyle>
            <a:lvl1pPr rtl="0" algn="l">
              <a:spcBef>
                <a:spcPts val="600"/>
              </a:spcBef>
              <a:buClr>
                <a:schemeClr val="dk1"/>
              </a:buClr>
              <a:buSzPct val="100000"/>
              <a:buFont typeface="Arial"/>
              <a:buChar char="●"/>
              <a:defRPr b="0" baseline="0" i="0" sz="3000" u="none" cap="none" strike="noStrike">
                <a:solidFill>
                  <a:schemeClr val="dk1"/>
                </a:solidFill>
                <a:latin typeface="Arial"/>
                <a:ea typeface="Arial"/>
                <a:cs typeface="Arial"/>
                <a:sym typeface="Arial"/>
              </a:defRPr>
            </a:lvl1pPr>
            <a:lvl2pPr rtl="0" algn="l">
              <a:spcBef>
                <a:spcPts val="480"/>
              </a:spcBef>
              <a:buClr>
                <a:schemeClr val="dk1"/>
              </a:buClr>
              <a:buSzPct val="100000"/>
              <a:buFont typeface="Courier New"/>
              <a:buChar char="o"/>
              <a:defRPr b="0" baseline="0" i="0" sz="2400" u="none" cap="none" strike="noStrike">
                <a:solidFill>
                  <a:schemeClr val="dk1"/>
                </a:solidFill>
                <a:latin typeface="Arial"/>
                <a:ea typeface="Arial"/>
                <a:cs typeface="Arial"/>
                <a:sym typeface="Arial"/>
              </a:defRPr>
            </a:lvl2pPr>
            <a:lvl3pPr rtl="0" algn="l">
              <a:spcBef>
                <a:spcPts val="480"/>
              </a:spcBef>
              <a:buClr>
                <a:schemeClr val="dk1"/>
              </a:buClr>
              <a:buSzPct val="100000"/>
              <a:buFont typeface="Wingdings"/>
              <a:buChar char="§"/>
              <a:defRPr b="0" baseline="0" i="0" sz="2400" u="none" cap="none" strike="noStrike">
                <a:solidFill>
                  <a:schemeClr val="dk1"/>
                </a:solidFill>
                <a:latin typeface="Arial"/>
                <a:ea typeface="Arial"/>
                <a:cs typeface="Arial"/>
                <a:sym typeface="Arial"/>
              </a:defRPr>
            </a:lvl3pPr>
            <a:lvl4pPr rtl="0" algn="l">
              <a:spcBef>
                <a:spcPts val="360"/>
              </a:spcBef>
              <a:buClr>
                <a:schemeClr val="dk1"/>
              </a:buClr>
              <a:buSzPct val="100000"/>
              <a:buFont typeface="Arial"/>
              <a:buChar char="●"/>
              <a:defRPr b="0" baseline="0" i="0" sz="1800" u="none" cap="none" strike="noStrike">
                <a:solidFill>
                  <a:schemeClr val="dk1"/>
                </a:solidFill>
                <a:latin typeface="Arial"/>
                <a:ea typeface="Arial"/>
                <a:cs typeface="Arial"/>
                <a:sym typeface="Arial"/>
              </a:defRPr>
            </a:lvl4pPr>
            <a:lvl5pPr rtl="0" algn="l">
              <a:spcBef>
                <a:spcPts val="360"/>
              </a:spcBef>
              <a:buClr>
                <a:schemeClr val="dk1"/>
              </a:buClr>
              <a:buSzPct val="100000"/>
              <a:buFont typeface="Courier New"/>
              <a:buChar char="o"/>
              <a:defRPr b="0" baseline="0" i="0" sz="1800" u="none" cap="none" strike="noStrike">
                <a:solidFill>
                  <a:schemeClr val="dk1"/>
                </a:solidFill>
                <a:latin typeface="Arial"/>
                <a:ea typeface="Arial"/>
                <a:cs typeface="Arial"/>
                <a:sym typeface="Arial"/>
              </a:defRPr>
            </a:lvl5pPr>
            <a:lvl6pPr rtl="0" algn="l">
              <a:spcBef>
                <a:spcPts val="360"/>
              </a:spcBef>
              <a:buClr>
                <a:schemeClr val="dk1"/>
              </a:buClr>
              <a:buSzPct val="100000"/>
              <a:buFont typeface="Wingdings"/>
              <a:buChar char="§"/>
              <a:defRPr b="0" baseline="0" i="0" sz="1800" u="none" cap="none" strike="noStrike">
                <a:solidFill>
                  <a:schemeClr val="dk1"/>
                </a:solidFill>
                <a:latin typeface="Arial"/>
                <a:ea typeface="Arial"/>
                <a:cs typeface="Arial"/>
                <a:sym typeface="Arial"/>
              </a:defRPr>
            </a:lvl6pPr>
            <a:lvl7pPr rtl="0" algn="l">
              <a:spcBef>
                <a:spcPts val="360"/>
              </a:spcBef>
              <a:buClr>
                <a:schemeClr val="dk1"/>
              </a:buClr>
              <a:buSzPct val="100000"/>
              <a:buFont typeface="Arial"/>
              <a:buChar char="●"/>
              <a:defRPr b="0" baseline="0" i="0" sz="1800" u="none" cap="none" strike="noStrike">
                <a:solidFill>
                  <a:schemeClr val="dk1"/>
                </a:solidFill>
                <a:latin typeface="Arial"/>
                <a:ea typeface="Arial"/>
                <a:cs typeface="Arial"/>
                <a:sym typeface="Arial"/>
              </a:defRPr>
            </a:lvl7pPr>
            <a:lvl8pPr rtl="0" algn="l">
              <a:spcBef>
                <a:spcPts val="360"/>
              </a:spcBef>
              <a:buClr>
                <a:schemeClr val="dk1"/>
              </a:buClr>
              <a:buSzPct val="100000"/>
              <a:buFont typeface="Courier New"/>
              <a:buChar char="o"/>
              <a:defRPr b="0" baseline="0" i="0" sz="1800" u="none" cap="none" strike="noStrike">
                <a:solidFill>
                  <a:schemeClr val="dk1"/>
                </a:solidFill>
                <a:latin typeface="Arial"/>
                <a:ea typeface="Arial"/>
                <a:cs typeface="Arial"/>
                <a:sym typeface="Arial"/>
              </a:defRPr>
            </a:lvl8pPr>
            <a:lvl9pPr rtl="0" algn="l">
              <a:spcBef>
                <a:spcPts val="360"/>
              </a:spcBef>
              <a:buClr>
                <a:schemeClr val="dk1"/>
              </a:buClr>
              <a:buSzPct val="100000"/>
              <a:buFont typeface="Wingdings"/>
              <a:buChar char="§"/>
              <a:defRPr b="0" baseline="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youtube.com/v/INNHd1wGPJo" TargetMode="External"/><Relationship Id="rId5" Type="http://schemas.openxmlformats.org/officeDocument/2006/relationships/image" Target="../media/image0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youtube.com/v/70QfHtKdh_0" TargetMode="External"/><Relationship Id="rId5" Type="http://schemas.openxmlformats.org/officeDocument/2006/relationships/image" Target="../media/image0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youtube.com/v/_TPE-VRXaQw" TargetMode="External"/><Relationship Id="rId5" Type="http://schemas.openxmlformats.org/officeDocument/2006/relationships/image" Target="../media/image0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x="0" y="0"/>
          <a:ext cx="0" cy="0"/>
          <a:chOff x="0" y="0"/>
          <a:chExt cx="0" cy="0"/>
        </a:xfrm>
      </p:grpSpPr>
      <p:sp>
        <p:nvSpPr>
          <p:cNvPr id="23" name="Shape 23"/>
          <p:cNvSpPr txBox="1"/>
          <p:nvPr>
            <p:ph type="ctrTitle"/>
          </p:nvPr>
        </p:nvSpPr>
        <p:spPr>
          <a:xfrm>
            <a:off x="685800" y="2111123"/>
            <a:ext cx="7772400" cy="1546500"/>
          </a:xfrm>
          <a:prstGeom prst="rect">
            <a:avLst/>
          </a:prstGeom>
        </p:spPr>
        <p:txBody>
          <a:bodyPr anchorCtr="0" anchor="b" bIns="91425" lIns="91425" rIns="91425" tIns="91425">
            <a:noAutofit/>
          </a:bodyPr>
          <a:lstStyle/>
          <a:p>
            <a:pPr>
              <a:spcBef>
                <a:spcPts val="0"/>
              </a:spcBef>
              <a:buNone/>
            </a:pPr>
            <a:r>
              <a:t/>
            </a:r>
            <a:endParaRPr/>
          </a:p>
        </p:txBody>
      </p:sp>
      <p:sp>
        <p:nvSpPr>
          <p:cNvPr id="24" name="Shape 24"/>
          <p:cNvSpPr txBox="1"/>
          <p:nvPr>
            <p:ph idx="1" type="subTitle"/>
          </p:nvPr>
        </p:nvSpPr>
        <p:spPr>
          <a:xfrm>
            <a:off x="685800" y="3786737"/>
            <a:ext cx="7772400" cy="1046400"/>
          </a:xfrm>
          <a:prstGeom prst="rect">
            <a:avLst/>
          </a:prstGeom>
        </p:spPr>
        <p:txBody>
          <a:bodyPr anchorCtr="0" anchor="t" bIns="91425" lIns="91425" rIns="91425" tIns="91425">
            <a:noAutofit/>
          </a:bodyPr>
          <a:lstStyle/>
          <a:p>
            <a:pPr>
              <a:spcBef>
                <a:spcPts val="0"/>
              </a:spcBef>
              <a:buNone/>
            </a:pPr>
            <a:r>
              <a:t/>
            </a:r>
            <a:endParaRPr/>
          </a:p>
        </p:txBody>
      </p:sp>
      <p:pic>
        <p:nvPicPr>
          <p:cNvPr id="25" name="Shape 25"/>
          <p:cNvPicPr preferRelativeResize="0"/>
          <p:nvPr/>
        </p:nvPicPr>
        <p:blipFill>
          <a:blip r:embed="rId3">
            <a:alphaModFix/>
          </a:blip>
          <a:stretch>
            <a:fillRect/>
          </a:stretch>
        </p:blipFill>
        <p:spPr>
          <a:xfrm>
            <a:off x="0" y="4948"/>
            <a:ext cx="9143999" cy="6848103"/>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sp>
        <p:nvSpPr>
          <p:cNvPr id="30" name="Shape 30"/>
          <p:cNvSpPr txBox="1"/>
          <p:nvPr>
            <p:ph idx="1" type="subTitle"/>
          </p:nvPr>
        </p:nvSpPr>
        <p:spPr>
          <a:xfrm>
            <a:off x="319850" y="5508012"/>
            <a:ext cx="7772400" cy="1046400"/>
          </a:xfrm>
          <a:prstGeom prst="rect">
            <a:avLst/>
          </a:prstGeom>
        </p:spPr>
        <p:txBody>
          <a:bodyPr anchorCtr="0" anchor="t" bIns="91425" lIns="91425" rIns="91425" tIns="91425">
            <a:noAutofit/>
          </a:bodyPr>
          <a:lstStyle/>
          <a:p>
            <a:pPr>
              <a:spcBef>
                <a:spcPts val="0"/>
              </a:spcBef>
              <a:buNone/>
            </a:pPr>
            <a:r>
              <a:rPr lang="en"/>
              <a:t>1963 - Beatlemania in the UK</a:t>
            </a:r>
          </a:p>
        </p:txBody>
      </p:sp>
      <p:pic>
        <p:nvPicPr>
          <p:cNvPr id="31" name="Shape 31"/>
          <p:cNvPicPr preferRelativeResize="0"/>
          <p:nvPr/>
        </p:nvPicPr>
        <p:blipFill>
          <a:blip r:embed="rId3">
            <a:alphaModFix/>
          </a:blip>
          <a:stretch>
            <a:fillRect/>
          </a:stretch>
        </p:blipFill>
        <p:spPr>
          <a:xfrm>
            <a:off x="27437" y="20581"/>
            <a:ext cx="9089125" cy="681684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x="0" y="0"/>
          <a:ext cx="0" cy="0"/>
          <a:chOff x="0" y="0"/>
          <a:chExt cx="0" cy="0"/>
        </a:xfrm>
      </p:grpSpPr>
      <p:sp>
        <p:nvSpPr>
          <p:cNvPr id="36" name="Shape 36"/>
          <p:cNvSpPr txBox="1"/>
          <p:nvPr>
            <p:ph type="ctrTitle"/>
          </p:nvPr>
        </p:nvSpPr>
        <p:spPr>
          <a:xfrm>
            <a:off x="523175" y="227198"/>
            <a:ext cx="7772400" cy="1546500"/>
          </a:xfrm>
          <a:prstGeom prst="rect">
            <a:avLst/>
          </a:prstGeom>
        </p:spPr>
        <p:txBody>
          <a:bodyPr anchorCtr="0" anchor="b" bIns="91425" lIns="91425" rIns="91425" tIns="91425">
            <a:noAutofit/>
          </a:bodyPr>
          <a:lstStyle/>
          <a:p>
            <a:pPr lvl="0" rtl="0" algn="l">
              <a:spcBef>
                <a:spcPts val="0"/>
              </a:spcBef>
              <a:buNone/>
            </a:pPr>
            <a:r>
              <a:rPr lang="en"/>
              <a:t>1963: British Beatlemania </a:t>
            </a:r>
          </a:p>
        </p:txBody>
      </p:sp>
      <p:sp>
        <p:nvSpPr>
          <p:cNvPr id="37" name="Shape 37">
            <a:hlinkClick r:id="rId4"/>
          </p:cNvPr>
          <p:cNvSpPr/>
          <p:nvPr/>
        </p:nvSpPr>
        <p:spPr>
          <a:xfrm>
            <a:off x="1298175" y="1958000"/>
            <a:ext cx="6222424" cy="4666799"/>
          </a:xfrm>
          <a:prstGeom prst="rect">
            <a:avLst/>
          </a:prstGeom>
          <a:blipFill>
            <a:blip r:embed="rId5">
              <a:alphaModFix/>
            </a:blip>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x="0" y="0"/>
          <a:ext cx="0" cy="0"/>
          <a:chOff x="0" y="0"/>
          <a:chExt cx="0" cy="0"/>
        </a:xfrm>
      </p:grpSpPr>
      <p:pic>
        <p:nvPicPr>
          <p:cNvPr id="42" name="Shape 42"/>
          <p:cNvPicPr preferRelativeResize="0"/>
          <p:nvPr/>
        </p:nvPicPr>
        <p:blipFill>
          <a:blip r:embed="rId3">
            <a:alphaModFix/>
          </a:blip>
          <a:stretch>
            <a:fillRect/>
          </a:stretch>
        </p:blipFill>
        <p:spPr>
          <a:xfrm>
            <a:off x="474374" y="713225"/>
            <a:ext cx="7992398" cy="61447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ph type="title"/>
          </p:nvPr>
        </p:nvSpPr>
        <p:spPr>
          <a:xfrm>
            <a:off x="457200" y="274637"/>
            <a:ext cx="8229600" cy="1143000"/>
          </a:xfrm>
          <a:prstGeom prst="rect">
            <a:avLst/>
          </a:prstGeom>
        </p:spPr>
        <p:txBody>
          <a:bodyPr anchorCtr="0" anchor="b" bIns="91425" lIns="91425" rIns="91425" tIns="91425">
            <a:noAutofit/>
          </a:bodyPr>
          <a:lstStyle/>
          <a:p>
            <a:pPr lvl="0" rtl="0">
              <a:spcBef>
                <a:spcPts val="0"/>
              </a:spcBef>
              <a:buNone/>
            </a:pPr>
            <a:r>
              <a:t/>
            </a:r>
            <a:endParaRPr/>
          </a:p>
        </p:txBody>
      </p:sp>
      <p:sp>
        <p:nvSpPr>
          <p:cNvPr id="48" name="Shape 48"/>
          <p:cNvSpPr txBox="1"/>
          <p:nvPr>
            <p:ph idx="1" type="body"/>
          </p:nvPr>
        </p:nvSpPr>
        <p:spPr>
          <a:xfrm>
            <a:off x="457200" y="1600200"/>
            <a:ext cx="8229600" cy="4967700"/>
          </a:xfrm>
          <a:prstGeom prst="rect">
            <a:avLst/>
          </a:prstGeom>
        </p:spPr>
        <p:txBody>
          <a:bodyPr anchorCtr="0" anchor="t" bIns="91425" lIns="91425" rIns="91425" tIns="91425">
            <a:noAutofit/>
          </a:bodyPr>
          <a:lstStyle/>
          <a:p>
            <a:pPr lvl="0" rtl="0">
              <a:spcBef>
                <a:spcPts val="0"/>
              </a:spcBef>
              <a:buNone/>
            </a:pPr>
            <a:r>
              <a:t/>
            </a:r>
            <a:endParaRPr/>
          </a:p>
        </p:txBody>
      </p:sp>
      <p:sp>
        <p:nvSpPr>
          <p:cNvPr id="49" name="Shape 49">
            <a:hlinkClick r:id="rId4"/>
          </p:cNvPr>
          <p:cNvSpPr/>
          <p:nvPr/>
        </p:nvSpPr>
        <p:spPr>
          <a:xfrm>
            <a:off x="506050" y="163574"/>
            <a:ext cx="8458725" cy="6404325"/>
          </a:xfrm>
          <a:prstGeom prst="rect">
            <a:avLst/>
          </a:prstGeom>
          <a:blipFill>
            <a:blip r:embed="rId5">
              <a:alphaModFix/>
            </a:blip>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p:spPr>
        <p:txBody>
          <a:bodyPr anchorCtr="0" anchor="b" bIns="91425" lIns="91425" rIns="91425" tIns="91425">
            <a:noAutofit/>
          </a:bodyPr>
          <a:lstStyle/>
          <a:p>
            <a:pPr>
              <a:spcBef>
                <a:spcPts val="0"/>
              </a:spcBef>
              <a:buNone/>
            </a:pPr>
            <a:r>
              <a:rPr lang="en"/>
              <a:t>1965: Help</a:t>
            </a:r>
          </a:p>
        </p:txBody>
      </p:sp>
      <p:sp>
        <p:nvSpPr>
          <p:cNvPr id="55" name="Shape 55"/>
          <p:cNvSpPr txBox="1"/>
          <p:nvPr>
            <p:ph idx="1" type="body"/>
          </p:nvPr>
        </p:nvSpPr>
        <p:spPr>
          <a:xfrm>
            <a:off x="457200" y="1600200"/>
            <a:ext cx="8229600" cy="4967700"/>
          </a:xfrm>
          <a:prstGeom prst="rect">
            <a:avLst/>
          </a:prstGeom>
        </p:spPr>
        <p:txBody>
          <a:bodyPr anchorCtr="0" anchor="t" bIns="91425" lIns="91425" rIns="91425" tIns="91425">
            <a:noAutofit/>
          </a:bodyPr>
          <a:lstStyle/>
          <a:p>
            <a:pPr>
              <a:spcBef>
                <a:spcPts val="0"/>
              </a:spcBef>
              <a:buNone/>
            </a:pPr>
            <a:r>
              <a:t/>
            </a:r>
            <a:endParaRPr/>
          </a:p>
        </p:txBody>
      </p:sp>
      <p:sp>
        <p:nvSpPr>
          <p:cNvPr id="56" name="Shape 56">
            <a:hlinkClick r:id="rId4"/>
          </p:cNvPr>
          <p:cNvSpPr/>
          <p:nvPr/>
        </p:nvSpPr>
        <p:spPr>
          <a:xfrm>
            <a:off x="1722812" y="2084400"/>
            <a:ext cx="5698375" cy="4271650"/>
          </a:xfrm>
          <a:prstGeom prst="rect">
            <a:avLst/>
          </a:prstGeom>
          <a:blipFill>
            <a:blip r:embed="rId5">
              <a:alphaModFix/>
            </a:blip>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