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4" r:id="rId4"/>
  </p:sldMasterIdLst>
  <p:notesMasterIdLst>
    <p:notesMasterId r:id="rId5"/>
  </p:notesMasterIdLst>
  <p:sldIdLst>
    <p:sldId id="256" r:id="rId6"/>
    <p:sldId id="257" r:id="rId7"/>
    <p:sldId id="258" r:id="rId8"/>
    <p:sldId id="259" r:id="rId9"/>
  </p:sldIdLst>
  <p:sldSz cy="6858000" cx="9144000"/>
  <p:notesSz cx="6858000" cy="9144000"/>
  <p:embeddedFontLst>
    <p:embeddedFont>
      <p:font typeface="Cambria"/>
      <p:regular r:id="rId10"/>
      <p:bold r:id="rId11"/>
      <p:italic r:id="rId12"/>
      <p:boldItalic r:id="rId13"/>
    </p:embeddedFont>
    <p:embeddedFont>
      <p:font typeface="Helvetica Neue"/>
      <p:regular r:id="rId14"/>
      <p:bold r:id="rId15"/>
      <p:italic r:id="rId16"/>
      <p:boldItalic r:id="rId17"/>
    </p:embeddedFont>
    <p:embeddedFont>
      <p:font typeface="Droid Sans"/>
      <p:regular r:id="rId18"/>
      <p:bold r:id="rId19"/>
    </p:embeddedFont>
  </p:embeddedFontLst>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11" Type="http://schemas.openxmlformats.org/officeDocument/2006/relationships/font" Target="fonts/Cambria-bold.fntdata"/><Relationship Id="rId10" Type="http://schemas.openxmlformats.org/officeDocument/2006/relationships/font" Target="fonts/Cambria-regular.fntdata"/><Relationship Id="rId13" Type="http://schemas.openxmlformats.org/officeDocument/2006/relationships/font" Target="fonts/Cambria-boldItalic.fntdata"/><Relationship Id="rId12" Type="http://schemas.openxmlformats.org/officeDocument/2006/relationships/font" Target="fonts/Cambria-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HelveticaNeue-bold.fntdata"/><Relationship Id="rId14" Type="http://schemas.openxmlformats.org/officeDocument/2006/relationships/font" Target="fonts/HelveticaNeue-regular.fntdata"/><Relationship Id="rId17" Type="http://schemas.openxmlformats.org/officeDocument/2006/relationships/font" Target="fonts/HelveticaNeue-boldItalic.fntdata"/><Relationship Id="rId16" Type="http://schemas.openxmlformats.org/officeDocument/2006/relationships/font" Target="fonts/HelveticaNeue-italic.fntdata"/><Relationship Id="rId5" Type="http://schemas.openxmlformats.org/officeDocument/2006/relationships/notesMaster" Target="notesMasters/notesMaster1.xml"/><Relationship Id="rId19" Type="http://schemas.openxmlformats.org/officeDocument/2006/relationships/font" Target="fonts/DroidSans-bold.fntdata"/><Relationship Id="rId6" Type="http://schemas.openxmlformats.org/officeDocument/2006/relationships/slide" Target="slides/slide1.xml"/><Relationship Id="rId18" Type="http://schemas.openxmlformats.org/officeDocument/2006/relationships/font" Target="fonts/DroidSans-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esolepacks.com/teaching-packs/beatles-teaching-pack" TargetMode="External"/><Relationship Id="rId3" Type="http://schemas.openxmlformats.org/officeDocument/2006/relationships/hyperlink" Target="http://esolepacks.com/teaching-packs/tesol-for-teens" TargetMode="External"/><Relationship Id="rId4" Type="http://schemas.openxmlformats.org/officeDocument/2006/relationships/hyperlink" Target="http://esolepacks.com/teaching-packs/"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esolepacks.com/teaching-packs/beatles-teaching-pack" TargetMode="External"/><Relationship Id="rId3" Type="http://schemas.openxmlformats.org/officeDocument/2006/relationships/hyperlink" Target="https://docs.google.com/document/d/1O6UNUZ8ae_4_TQ8VmmBrPBvhMIneEVqzqBUKNj4pdjg/edit?usp=sharing"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esolepacks.com/teaching-packs/beatles-teaching-pack"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esolepacks.com/teaching-packs/beatles-teaching-pack"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 name="Shape 25"/>
        <p:cNvGrpSpPr/>
        <p:nvPr/>
      </p:nvGrpSpPr>
      <p:grpSpPr>
        <a:xfrm>
          <a:off x="0" y="0"/>
          <a:ext cx="0" cy="0"/>
          <a:chOff x="0" y="0"/>
          <a:chExt cx="0" cy="0"/>
        </a:xfrm>
      </p:grpSpPr>
      <p:sp>
        <p:nvSpPr>
          <p:cNvPr id="26" name="Shape 2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7" name="Shape 2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lnSpc>
                <a:spcPct val="115000"/>
              </a:lnSpc>
              <a:spcBef>
                <a:spcPts val="0"/>
              </a:spcBef>
              <a:buClr>
                <a:schemeClr val="dk1"/>
              </a:buClr>
              <a:buSzPct val="91666"/>
              <a:buFont typeface="Arial"/>
              <a:buNone/>
            </a:pPr>
            <a:r>
              <a:rPr lang="en-GB" sz="1200">
                <a:solidFill>
                  <a:schemeClr val="dk1"/>
                </a:solidFill>
                <a:latin typeface="Times New Roman"/>
                <a:ea typeface="Times New Roman"/>
                <a:cs typeface="Times New Roman"/>
                <a:sym typeface="Times New Roman"/>
              </a:rPr>
              <a:t>from </a:t>
            </a:r>
            <a:r>
              <a:rPr b="1" lang="en-GB" sz="1400" u="sng">
                <a:solidFill>
                  <a:srgbClr val="1155CC"/>
                </a:solidFill>
                <a:latin typeface="Cambria"/>
                <a:ea typeface="Cambria"/>
                <a:cs typeface="Cambria"/>
                <a:sym typeface="Cambria"/>
                <a:hlinkClick r:id="rId2"/>
              </a:rPr>
              <a:t>The Beatles Teaching Pack</a:t>
            </a:r>
            <a:r>
              <a:rPr b="1" lang="en-GB" sz="1400">
                <a:solidFill>
                  <a:schemeClr val="dk1"/>
                </a:solidFill>
                <a:latin typeface="Cambria"/>
                <a:ea typeface="Cambria"/>
                <a:cs typeface="Cambria"/>
                <a:sym typeface="Cambria"/>
              </a:rPr>
              <a:t> &amp; </a:t>
            </a:r>
            <a:r>
              <a:rPr b="1" lang="en-GB" sz="1400" u="sng">
                <a:solidFill>
                  <a:srgbClr val="1155CC"/>
                </a:solidFill>
                <a:latin typeface="Cambria"/>
                <a:ea typeface="Cambria"/>
                <a:cs typeface="Cambria"/>
                <a:sym typeface="Cambria"/>
                <a:hlinkClick r:id="rId3"/>
              </a:rPr>
              <a:t>TESOL for Teens</a:t>
            </a:r>
            <a:r>
              <a:rPr b="1" lang="en-GB" sz="1400">
                <a:solidFill>
                  <a:schemeClr val="dk1"/>
                </a:solidFill>
                <a:latin typeface="Cambria"/>
                <a:ea typeface="Cambria"/>
                <a:cs typeface="Cambria"/>
                <a:sym typeface="Cambria"/>
              </a:rPr>
              <a:t> </a:t>
            </a:r>
          </a:p>
          <a:p>
            <a:pPr lvl="0" rtl="0">
              <a:lnSpc>
                <a:spcPct val="115000"/>
              </a:lnSpc>
              <a:spcBef>
                <a:spcPts val="0"/>
              </a:spcBef>
              <a:buClr>
                <a:schemeClr val="dk1"/>
              </a:buClr>
              <a:buSzPct val="100000"/>
              <a:buFont typeface="Arial"/>
              <a:buNone/>
            </a:pPr>
            <a:r>
              <a:rPr b="1" i="1" lang="en-GB">
                <a:solidFill>
                  <a:srgbClr val="1A1A1A"/>
                </a:solidFill>
                <a:latin typeface="Helvetica Neue"/>
                <a:ea typeface="Helvetica Neue"/>
                <a:cs typeface="Helvetica Neue"/>
                <a:sym typeface="Helvetica Neue"/>
              </a:rPr>
              <a:t>20% teacher discount on all </a:t>
            </a:r>
            <a:r>
              <a:rPr b="1" i="1" lang="en-GB" u="sng">
                <a:solidFill>
                  <a:srgbClr val="1155CC"/>
                </a:solidFill>
                <a:latin typeface="Helvetica Neue"/>
                <a:ea typeface="Helvetica Neue"/>
                <a:cs typeface="Helvetica Neue"/>
                <a:sym typeface="Helvetica Neue"/>
                <a:hlinkClick r:id="rId4"/>
              </a:rPr>
              <a:t>ESOL Teaching Packs</a:t>
            </a:r>
            <a:r>
              <a:rPr b="1" i="1" lang="en-GB">
                <a:solidFill>
                  <a:srgbClr val="1A1A1A"/>
                </a:solidFill>
                <a:latin typeface="Helvetica Neue"/>
                <a:ea typeface="Helvetica Neue"/>
                <a:cs typeface="Helvetica Neue"/>
                <a:sym typeface="Helvetica Neue"/>
              </a:rPr>
              <a:t> with coupon code </a:t>
            </a:r>
            <a:r>
              <a:rPr b="1" lang="en-GB" sz="1400">
                <a:solidFill>
                  <a:schemeClr val="dk1"/>
                </a:solidFill>
                <a:latin typeface="Times New Roman"/>
                <a:ea typeface="Times New Roman"/>
                <a:cs typeface="Times New Roman"/>
                <a:sym typeface="Times New Roman"/>
              </a:rPr>
              <a:t>Q4XL4K3</a:t>
            </a:r>
          </a:p>
          <a:p>
            <a:pPr lvl="0" rtl="0">
              <a:spcBef>
                <a:spcPts val="0"/>
              </a:spcBef>
              <a:buClr>
                <a:srgbClr val="000000"/>
              </a:buClr>
              <a:buSzPct val="100000"/>
              <a:buFont typeface="Arial"/>
              <a:buNone/>
            </a:pPr>
            <a:r>
              <a:rPr b="1" lang="en-GB"/>
              <a:t>Classroom Presentation</a:t>
            </a:r>
          </a:p>
          <a:p>
            <a:pPr lvl="0" rtl="0">
              <a:spcBef>
                <a:spcPts val="0"/>
              </a:spcBef>
              <a:buClr>
                <a:srgbClr val="000000"/>
              </a:buClr>
              <a:buSzPct val="100000"/>
              <a:buFont typeface="Arial"/>
              <a:buNone/>
            </a:pPr>
            <a:r>
              <a:rPr lang="en-GB"/>
              <a:t>This trailer for the feature film Nowhere Boy (2010) is a good starting point for understanding the texts &amp; listening activities to follow. The voice over is from the real John Lennon (taken from interviews) but the rest is 'dramatic reconstruction' of real events</a:t>
            </a:r>
          </a:p>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3" name="Shape 43"/>
        <p:cNvGrpSpPr/>
        <p:nvPr/>
      </p:nvGrpSpPr>
      <p:grpSpPr>
        <a:xfrm>
          <a:off x="0" y="0"/>
          <a:ext cx="0" cy="0"/>
          <a:chOff x="0" y="0"/>
          <a:chExt cx="0" cy="0"/>
        </a:xfrm>
      </p:grpSpPr>
      <p:sp>
        <p:nvSpPr>
          <p:cNvPr id="44" name="Shape 44"/>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5" name="Shape 4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b="1" i="1" lang="en-GB">
                <a:latin typeface="Georgia"/>
                <a:ea typeface="Georgia"/>
                <a:cs typeface="Georgia"/>
                <a:sym typeface="Georgia"/>
              </a:rPr>
              <a:t>Taken from </a:t>
            </a:r>
            <a:r>
              <a:rPr b="1" i="1" lang="en-GB" u="sng">
                <a:solidFill>
                  <a:schemeClr val="hlink"/>
                </a:solidFill>
                <a:latin typeface="Georgia"/>
                <a:ea typeface="Georgia"/>
                <a:cs typeface="Georgia"/>
                <a:sym typeface="Georgia"/>
                <a:hlinkClick r:id="rId2"/>
              </a:rPr>
              <a:t>The Beatles Teaching Pack</a:t>
            </a:r>
          </a:p>
          <a:p>
            <a:pPr lvl="0" rtl="0">
              <a:spcBef>
                <a:spcPts val="0"/>
              </a:spcBef>
              <a:buNone/>
            </a:pPr>
            <a:r>
              <a:t/>
            </a:r>
            <a:endParaRPr/>
          </a:p>
          <a:p>
            <a:pPr lvl="0" rtl="0">
              <a:spcBef>
                <a:spcPts val="0"/>
              </a:spcBef>
              <a:buNone/>
            </a:pPr>
            <a:r>
              <a:rPr lang="en-GB"/>
              <a:t>Classroom Presentation</a:t>
            </a:r>
          </a:p>
          <a:p>
            <a:pPr lvl="0" rtl="0">
              <a:spcBef>
                <a:spcPts val="0"/>
              </a:spcBef>
              <a:buNone/>
            </a:pPr>
            <a:r>
              <a:rPr lang="en-GB"/>
              <a:t>1.(optional) Distribute copies of PDF version of this slide </a:t>
            </a:r>
          </a:p>
          <a:p>
            <a:pPr lvl="0" rtl="0">
              <a:spcBef>
                <a:spcPts val="0"/>
              </a:spcBef>
              <a:buNone/>
            </a:pPr>
            <a:r>
              <a:rPr lang="en-GB"/>
              <a:t>2. Tell class that John Lennon had a very unusual childhood. Ask students to read about it </a:t>
            </a:r>
            <a:r>
              <a:rPr lang="en-GB" u="sng">
                <a:solidFill>
                  <a:schemeClr val="hlink"/>
                </a:solidFill>
                <a:hlinkClick r:id="rId3"/>
              </a:rPr>
              <a:t>here</a:t>
            </a:r>
            <a:r>
              <a:rPr lang="en-GB"/>
              <a:t>. </a:t>
            </a:r>
          </a:p>
          <a:p>
            <a:pPr lvl="0" rtl="0">
              <a:spcBef>
                <a:spcPts val="0"/>
              </a:spcBef>
              <a:buNone/>
            </a:pPr>
            <a:r>
              <a:rPr lang="en-GB"/>
              <a:t>3. After reading the story can the identify people and places on the slide. </a:t>
            </a:r>
          </a:p>
          <a:p>
            <a:pPr>
              <a:spcBef>
                <a:spcPts val="0"/>
              </a:spcBef>
              <a:buNone/>
            </a:pPr>
            <a:r>
              <a:rPr lang="en-GB"/>
              <a:t>Answers 1. Mendips (Aunt Mimi's house) 2. Earliest photo of John  3. John and Mimi (note that they were a lot closer than often reported) 4. Freddie Lennon (taken after The Beatles were famous) 5. A rare photo of John with his mother (note: John often said his mother came back into his life in his early teens. But he had seen her fairly regularly before that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2" name="Shape 5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Clr>
                <a:srgbClr val="000000"/>
              </a:buClr>
              <a:buSzPct val="100000"/>
              <a:buFont typeface="Arial"/>
              <a:buNone/>
            </a:pPr>
            <a:r>
              <a:rPr b="1" i="1" lang="en-GB">
                <a:latin typeface="Georgia"/>
                <a:ea typeface="Georgia"/>
                <a:cs typeface="Georgia"/>
                <a:sym typeface="Georgia"/>
              </a:rPr>
              <a:t>Taken from </a:t>
            </a:r>
            <a:r>
              <a:rPr b="1" i="1" lang="en-GB" u="sng">
                <a:solidFill>
                  <a:schemeClr val="hlink"/>
                </a:solidFill>
                <a:latin typeface="Georgia"/>
                <a:ea typeface="Georgia"/>
                <a:cs typeface="Georgia"/>
                <a:sym typeface="Georgia"/>
                <a:hlinkClick r:id="rId2"/>
              </a:rPr>
              <a:t>The Beatles Teaching Pack</a:t>
            </a:r>
          </a:p>
          <a:p>
            <a:pPr lvl="0" rtl="0">
              <a:spcBef>
                <a:spcPts val="0"/>
              </a:spcBef>
              <a:buClr>
                <a:srgbClr val="000000"/>
              </a:buClr>
              <a:buFont typeface="Arial"/>
              <a:buNone/>
            </a:pPr>
            <a:r>
              <a:t/>
            </a:r>
            <a:endParaRPr b="1" i="1"/>
          </a:p>
          <a:p>
            <a:pPr lvl="0" rtl="0">
              <a:spcBef>
                <a:spcPts val="0"/>
              </a:spcBef>
              <a:buClr>
                <a:srgbClr val="000000"/>
              </a:buClr>
              <a:buSzPct val="100000"/>
              <a:buFont typeface="Arial"/>
              <a:buNone/>
            </a:pPr>
            <a:r>
              <a:rPr b="1" i="1" lang="en-GB"/>
              <a:t>Before Watching Activity</a:t>
            </a:r>
          </a:p>
          <a:p>
            <a:pPr lvl="0" rtl="0">
              <a:spcBef>
                <a:spcPts val="0"/>
              </a:spcBef>
              <a:buClr>
                <a:srgbClr val="000000"/>
              </a:buClr>
              <a:buSzPct val="100000"/>
              <a:buFont typeface="Arial"/>
              <a:buNone/>
            </a:pPr>
            <a:r>
              <a:rPr lang="en-GB"/>
              <a:t>Explain to class that they will be watching a short presentation about the first meeting between John Lennon and Paul McCartney.</a:t>
            </a:r>
          </a:p>
          <a:p>
            <a:pPr lvl="0" rtl="0">
              <a:spcBef>
                <a:spcPts val="0"/>
              </a:spcBef>
              <a:buClr>
                <a:srgbClr val="000000"/>
              </a:buClr>
              <a:buSzPct val="100000"/>
              <a:buFont typeface="Arial"/>
              <a:buNone/>
            </a:pPr>
            <a:r>
              <a:rPr lang="en-GB"/>
              <a:t>Ask them:  </a:t>
            </a:r>
            <a:r>
              <a:rPr i="1" lang="en-GB"/>
              <a:t>What do you know about John and Paul?</a:t>
            </a:r>
          </a:p>
          <a:p>
            <a:pPr lvl="0" rtl="0">
              <a:spcBef>
                <a:spcPts val="0"/>
              </a:spcBef>
              <a:buClr>
                <a:srgbClr val="000000"/>
              </a:buClr>
              <a:buSzPct val="100000"/>
              <a:buFont typeface="Arial"/>
              <a:buNone/>
            </a:pPr>
            <a:r>
              <a:rPr i="1" lang="en-GB"/>
              <a:t>Write down  </a:t>
            </a:r>
          </a:p>
          <a:p>
            <a:pPr lvl="0" rtl="0">
              <a:spcBef>
                <a:spcPts val="0"/>
              </a:spcBef>
              <a:buClr>
                <a:srgbClr val="000000"/>
              </a:buClr>
              <a:buSzPct val="100000"/>
              <a:buFont typeface="Arial"/>
              <a:buNone/>
            </a:pPr>
            <a:r>
              <a:rPr lang="en-GB"/>
              <a:t>a) three things you know about John.</a:t>
            </a:r>
          </a:p>
          <a:p>
            <a:pPr lvl="0" rtl="0">
              <a:spcBef>
                <a:spcPts val="0"/>
              </a:spcBef>
              <a:buClr>
                <a:srgbClr val="000000"/>
              </a:buClr>
              <a:buSzPct val="100000"/>
              <a:buFont typeface="Arial"/>
              <a:buNone/>
            </a:pPr>
            <a:r>
              <a:rPr lang="en-GB"/>
              <a:t>b) three things you know about Paul</a:t>
            </a:r>
          </a:p>
          <a:p>
            <a:pPr lvl="0" rtl="0">
              <a:spcBef>
                <a:spcPts val="0"/>
              </a:spcBef>
              <a:buClr>
                <a:srgbClr val="000000"/>
              </a:buClr>
              <a:buSzPct val="100000"/>
              <a:buFont typeface="Arial"/>
              <a:buNone/>
            </a:pPr>
            <a:r>
              <a:rPr i="1" lang="en-GB"/>
              <a:t>What would you like to know about their first meeting? Write down two questions.</a:t>
            </a:r>
          </a:p>
          <a:p>
            <a:pPr lvl="0">
              <a:spcBef>
                <a:spcPts val="0"/>
              </a:spcBef>
              <a:buClr>
                <a:srgbClr val="000000"/>
              </a:buClr>
              <a:buFont typeface="Arial"/>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8" name="Shape 5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b="1" i="1" lang="en-GB">
                <a:latin typeface="Georgia"/>
                <a:ea typeface="Georgia"/>
                <a:cs typeface="Georgia"/>
                <a:sym typeface="Georgia"/>
              </a:rPr>
              <a:t>Taken  from  </a:t>
            </a:r>
            <a:r>
              <a:rPr b="1" i="1" lang="en-GB" u="sng">
                <a:solidFill>
                  <a:schemeClr val="hlink"/>
                </a:solidFill>
                <a:latin typeface="Georgia"/>
                <a:ea typeface="Georgia"/>
                <a:cs typeface="Georgia"/>
                <a:sym typeface="Georgia"/>
                <a:hlinkClick r:id="rId2"/>
              </a:rPr>
              <a:t>The Beatles Teaching Pack</a:t>
            </a:r>
          </a:p>
          <a:p>
            <a:pPr lvl="0" rtl="0">
              <a:spcBef>
                <a:spcPts val="0"/>
              </a:spcBef>
              <a:buNone/>
            </a:pPr>
            <a:r>
              <a:t/>
            </a:r>
            <a:endParaRPr b="1"/>
          </a:p>
          <a:p>
            <a:pPr lvl="0" rtl="0">
              <a:spcBef>
                <a:spcPts val="0"/>
              </a:spcBef>
              <a:buNone/>
            </a:pPr>
            <a:r>
              <a:rPr b="1" lang="en-GB"/>
              <a:t>Classroom Presentation Notes</a:t>
            </a:r>
          </a:p>
          <a:p>
            <a:pPr lvl="0" rtl="0">
              <a:spcBef>
                <a:spcPts val="0"/>
              </a:spcBef>
              <a:buNone/>
            </a:pPr>
            <a:r>
              <a:t/>
            </a:r>
            <a:endParaRPr b="1"/>
          </a:p>
          <a:p>
            <a:pPr lvl="0" rtl="0">
              <a:spcBef>
                <a:spcPts val="0"/>
              </a:spcBef>
              <a:buClr>
                <a:srgbClr val="000000"/>
              </a:buClr>
              <a:buSzPct val="100000"/>
              <a:buFont typeface="Arial"/>
              <a:buNone/>
            </a:pPr>
            <a:r>
              <a:rPr lang="en-GB"/>
              <a:t>Pre-teach key vocabulary: Glossary of difficult words:</a:t>
            </a:r>
          </a:p>
          <a:p>
            <a:pPr lvl="0" rtl="0">
              <a:spcBef>
                <a:spcPts val="0"/>
              </a:spcBef>
              <a:buClr>
                <a:srgbClr val="000000"/>
              </a:buClr>
              <a:buFont typeface="Arial"/>
              <a:buNone/>
            </a:pPr>
            <a:r>
              <a:t/>
            </a:r>
            <a:endParaRPr/>
          </a:p>
          <a:p>
            <a:pPr lvl="0" rtl="0">
              <a:spcBef>
                <a:spcPts val="0"/>
              </a:spcBef>
              <a:buNone/>
            </a:pPr>
            <a:r>
              <a:rPr lang="en-GB"/>
              <a:t>suburb - residential area away from the centre of city. In the UK/Canada/USA/Australia suburbs are associated with the middle classes.</a:t>
            </a:r>
          </a:p>
          <a:p>
            <a:pPr lvl="0" rtl="0">
              <a:spcBef>
                <a:spcPts val="0"/>
              </a:spcBef>
              <a:buNone/>
            </a:pPr>
            <a:r>
              <a:rPr b="1" lang="en-GB"/>
              <a:t>fete </a:t>
            </a:r>
            <a:r>
              <a:rPr lang="en-GB"/>
              <a:t>- a party usually held in the grounds of a church for local people. </a:t>
            </a:r>
          </a:p>
          <a:p>
            <a:pPr lvl="0" rtl="0">
              <a:spcBef>
                <a:spcPts val="0"/>
              </a:spcBef>
              <a:buClr>
                <a:srgbClr val="000000"/>
              </a:buClr>
              <a:buSzPct val="100000"/>
              <a:buFont typeface="Arial"/>
              <a:buNone/>
            </a:pPr>
            <a:r>
              <a:rPr b="1" lang="en-GB"/>
              <a:t>tune</a:t>
            </a:r>
            <a:r>
              <a:rPr lang="en-GB"/>
              <a:t> (v) - to tune an instrument is to prepare it for playing. Guitarists need to tune their instruments before every performance.</a:t>
            </a:r>
          </a:p>
          <a:p>
            <a:pPr lvl="0" rtl="0">
              <a:spcBef>
                <a:spcPts val="0"/>
              </a:spcBef>
              <a:buNone/>
            </a:pPr>
            <a:r>
              <a:rPr lang="en-GB"/>
              <a:t>concept of summer fete to ESOL students. Explain that at this point John is sixteen and lives with his Aunt Mimi in Woolton, a lower-middle class suburb of Liverpool. Paul is fifteen and comes from a neighbouring council estate.</a:t>
            </a:r>
          </a:p>
          <a:p>
            <a:pPr lvl="0" rtl="0">
              <a:spcBef>
                <a:spcPts val="0"/>
              </a:spcBef>
              <a:buNone/>
            </a:pPr>
            <a:r>
              <a:t/>
            </a:r>
            <a:endParaRPr/>
          </a:p>
          <a:p>
            <a:pPr lvl="0" rtl="0">
              <a:spcBef>
                <a:spcPts val="0"/>
              </a:spcBef>
              <a:buClr>
                <a:srgbClr val="000000"/>
              </a:buClr>
              <a:buSzPct val="100000"/>
              <a:buFont typeface="Arial"/>
              <a:buNone/>
            </a:pPr>
            <a:r>
              <a:rPr b="1" lang="en-GB"/>
              <a:t>Tapescript</a:t>
            </a:r>
            <a:r>
              <a:rPr lang="en-GB"/>
              <a:t>: </a:t>
            </a:r>
            <a:r>
              <a:rPr i="1" lang="en-GB"/>
              <a:t>Thei first meeting  between John Lennon and Paul McCartney tells us a lot about their relationship. In many ways the boys are very different but they are drawn to each other.</a:t>
            </a:r>
          </a:p>
          <a:p>
            <a:pPr lvl="0" rtl="0">
              <a:lnSpc>
                <a:spcPct val="115000"/>
              </a:lnSpc>
              <a:spcBef>
                <a:spcPts val="0"/>
              </a:spcBef>
              <a:buClr>
                <a:srgbClr val="000000"/>
              </a:buClr>
              <a:buFont typeface="Arial"/>
              <a:buNone/>
            </a:pPr>
            <a:r>
              <a:t/>
            </a:r>
            <a:endParaRPr i="1"/>
          </a:p>
          <a:p>
            <a:pPr lvl="0" rtl="0">
              <a:spcBef>
                <a:spcPts val="0"/>
              </a:spcBef>
              <a:buClr>
                <a:srgbClr val="000000"/>
              </a:buClr>
              <a:buSzPct val="100000"/>
              <a:buFont typeface="Arial"/>
              <a:buNone/>
            </a:pPr>
            <a:r>
              <a:rPr i="1" lang="en-GB"/>
              <a:t>John Lennon is the leader of the group. At sixteen he is already a charismatic figure on stage. In the photograph he is the one we look at. He is creative and changes the words he can't remember. But he is also a little lazy and doesn't tune his guitar</a:t>
            </a:r>
          </a:p>
          <a:p>
            <a:pPr lvl="0" rtl="0">
              <a:lnSpc>
                <a:spcPct val="115000"/>
              </a:lnSpc>
              <a:spcBef>
                <a:spcPts val="0"/>
              </a:spcBef>
              <a:buClr>
                <a:srgbClr val="000000"/>
              </a:buClr>
              <a:buFont typeface="Arial"/>
              <a:buNone/>
            </a:pPr>
            <a:r>
              <a:t/>
            </a:r>
            <a:endParaRPr i="1"/>
          </a:p>
          <a:p>
            <a:pPr lvl="0" rtl="0">
              <a:spcBef>
                <a:spcPts val="0"/>
              </a:spcBef>
              <a:buClr>
                <a:srgbClr val="000000"/>
              </a:buClr>
              <a:buSzPct val="100000"/>
              <a:buFont typeface="Arial"/>
              <a:buNone/>
            </a:pPr>
            <a:r>
              <a:rPr i="1" lang="en-GB"/>
              <a:t>The alcohol on his breath shows the 'wild' side of Lennon’s character.  Boys admire him. Girls find him attractive.</a:t>
            </a:r>
          </a:p>
          <a:p>
            <a:pPr lvl="0" rtl="0">
              <a:spcBef>
                <a:spcPts val="0"/>
              </a:spcBef>
              <a:buClr>
                <a:srgbClr val="000000"/>
              </a:buClr>
              <a:buSzPct val="100000"/>
              <a:buFont typeface="Arial"/>
              <a:buNone/>
            </a:pPr>
            <a:r>
              <a:rPr i="1" lang="en-GB"/>
              <a:t>John Lennon quickly spots something in McCartney. He notices the younger boy's talent and their similar taste in music.</a:t>
            </a:r>
          </a:p>
          <a:p>
            <a:pPr lvl="0" rtl="0">
              <a:spcBef>
                <a:spcPts val="0"/>
              </a:spcBef>
              <a:buClr>
                <a:srgbClr val="000000"/>
              </a:buClr>
              <a:buSzPct val="100000"/>
              <a:buFont typeface="Arial"/>
              <a:buNone/>
            </a:pPr>
            <a:r>
              <a:rPr i="1" lang="en-GB"/>
              <a:t>Lennon's a little jealous, too. Paul McCartney is a potential partner - and rival.</a:t>
            </a:r>
          </a:p>
          <a:p>
            <a:pPr lvl="0" rtl="0">
              <a:lnSpc>
                <a:spcPct val="115000"/>
              </a:lnSpc>
              <a:spcBef>
                <a:spcPts val="0"/>
              </a:spcBef>
              <a:buClr>
                <a:srgbClr val="000000"/>
              </a:buClr>
              <a:buFont typeface="Arial"/>
              <a:buNone/>
            </a:pPr>
            <a:r>
              <a:t/>
            </a:r>
            <a:endParaRPr i="1"/>
          </a:p>
          <a:p>
            <a:pPr lvl="0" rtl="0">
              <a:spcBef>
                <a:spcPts val="0"/>
              </a:spcBef>
              <a:buClr>
                <a:srgbClr val="000000"/>
              </a:buClr>
              <a:buSzPct val="100000"/>
              <a:buFont typeface="Arial"/>
              <a:buNone/>
            </a:pPr>
            <a:r>
              <a:rPr b="1" i="1" lang="en-GB"/>
              <a:t>Paul big decision</a:t>
            </a:r>
          </a:p>
          <a:p>
            <a:pPr lvl="0" rtl="0">
              <a:lnSpc>
                <a:spcPct val="115000"/>
              </a:lnSpc>
              <a:spcBef>
                <a:spcPts val="0"/>
              </a:spcBef>
              <a:buClr>
                <a:srgbClr val="000000"/>
              </a:buClr>
              <a:buFont typeface="Arial"/>
              <a:buNone/>
            </a:pPr>
            <a:r>
              <a:t/>
            </a:r>
            <a:endParaRPr b="1" i="1"/>
          </a:p>
          <a:p>
            <a:pPr lvl="0" rtl="0">
              <a:spcBef>
                <a:spcPts val="0"/>
              </a:spcBef>
              <a:buClr>
                <a:srgbClr val="000000"/>
              </a:buClr>
              <a:buSzPct val="100000"/>
              <a:buFont typeface="Arial"/>
              <a:buNone/>
            </a:pPr>
            <a:r>
              <a:rPr i="1" lang="en-GB"/>
              <a:t>Paul McCartney also reveals a lot about himself. A natural musician, he is technically better than Lennon. He has the confidence to play guitar for the older boy. He bravely tells John, 'your guitar is out of tune.'</a:t>
            </a:r>
          </a:p>
          <a:p>
            <a:pPr lvl="0" rtl="0">
              <a:lnSpc>
                <a:spcPct val="115000"/>
              </a:lnSpc>
              <a:spcBef>
                <a:spcPts val="0"/>
              </a:spcBef>
              <a:buClr>
                <a:srgbClr val="000000"/>
              </a:buClr>
              <a:buFont typeface="Arial"/>
              <a:buNone/>
            </a:pPr>
            <a:r>
              <a:t/>
            </a:r>
            <a:endParaRPr i="1"/>
          </a:p>
          <a:p>
            <a:pPr lvl="0" rtl="0">
              <a:spcBef>
                <a:spcPts val="0"/>
              </a:spcBef>
              <a:buNone/>
            </a:pPr>
            <a:r>
              <a:rPr i="1" lang="en-GB"/>
              <a:t>Paul hesitates before joining the Quarrymen. He admires Lennon but notices his ‘dangerous’ side. Typically he takes some time to consider John's invitation. Then he makes one of the most important decisions in the history of pop music.</a:t>
            </a:r>
          </a:p>
          <a:p>
            <a:pPr>
              <a:spcBef>
                <a:spcPts val="0"/>
              </a:spcBef>
              <a:buNone/>
            </a:pPr>
            <a:r>
              <a:t/>
            </a:r>
            <a:endParaRPr i="1"/>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x="0" y="0"/>
          <a:ext cx="0" cy="0"/>
          <a:chOff x="0" y="0"/>
          <a:chExt cx="0" cy="0"/>
        </a:xfrm>
      </p:grpSpPr>
      <p:sp>
        <p:nvSpPr>
          <p:cNvPr id="8" name="Shape 8"/>
          <p:cNvSpPr txBox="1"/>
          <p:nvPr>
            <p:ph idx="1" type="subTitle"/>
          </p:nvPr>
        </p:nvSpPr>
        <p:spPr>
          <a:xfrm>
            <a:off x="685800" y="3786737"/>
            <a:ext cx="7772400" cy="1046400"/>
          </a:xfrm>
          <a:prstGeom prst="rect">
            <a:avLst/>
          </a:prstGeom>
          <a:noFill/>
          <a:ln>
            <a:noFill/>
          </a:ln>
        </p:spPr>
        <p:txBody>
          <a:bodyPr anchorCtr="0" anchor="t" bIns="91425" lIns="91425" rIns="91425" tIns="91425"/>
          <a:lstStyle>
            <a:lvl1pPr rtl="0" algn="ctr">
              <a:lnSpc>
                <a:spcPct val="100000"/>
              </a:lnSpc>
              <a:spcBef>
                <a:spcPts val="0"/>
              </a:spcBef>
              <a:spcAft>
                <a:spcPts val="0"/>
              </a:spcAft>
              <a:buClr>
                <a:schemeClr val="dk2"/>
              </a:buClr>
              <a:buSzPct val="100000"/>
              <a:buFont typeface="Arial"/>
              <a:buNone/>
              <a:defRPr b="0" baseline="0" i="0" sz="3000" u="none" cap="none" strike="noStrike">
                <a:solidFill>
                  <a:schemeClr val="dk2"/>
                </a:solidFill>
                <a:latin typeface="Arial"/>
                <a:ea typeface="Arial"/>
                <a:cs typeface="Arial"/>
                <a:sym typeface="Arial"/>
              </a:defRPr>
            </a:lvl1pPr>
            <a:lvl2pPr rtl="0" algn="ctr">
              <a:lnSpc>
                <a:spcPct val="100000"/>
              </a:lnSpc>
              <a:spcBef>
                <a:spcPts val="0"/>
              </a:spcBef>
              <a:spcAft>
                <a:spcPts val="0"/>
              </a:spcAft>
              <a:buClr>
                <a:schemeClr val="dk2"/>
              </a:buClr>
              <a:buSzPct val="100000"/>
              <a:buFont typeface="Arial"/>
              <a:buNone/>
              <a:defRPr b="0" baseline="0" i="0" sz="3000" u="none" cap="none" strike="noStrike">
                <a:solidFill>
                  <a:schemeClr val="dk2"/>
                </a:solidFill>
                <a:latin typeface="Arial"/>
                <a:ea typeface="Arial"/>
                <a:cs typeface="Arial"/>
                <a:sym typeface="Arial"/>
              </a:defRPr>
            </a:lvl2pPr>
            <a:lvl3pPr rtl="0" algn="ctr">
              <a:lnSpc>
                <a:spcPct val="100000"/>
              </a:lnSpc>
              <a:spcBef>
                <a:spcPts val="0"/>
              </a:spcBef>
              <a:spcAft>
                <a:spcPts val="0"/>
              </a:spcAft>
              <a:buClr>
                <a:schemeClr val="dk2"/>
              </a:buClr>
              <a:buSzPct val="100000"/>
              <a:buFont typeface="Arial"/>
              <a:buNone/>
              <a:defRPr b="0" baseline="0" i="0" sz="3000" u="none" cap="none" strike="noStrike">
                <a:solidFill>
                  <a:schemeClr val="dk2"/>
                </a:solidFill>
                <a:latin typeface="Arial"/>
                <a:ea typeface="Arial"/>
                <a:cs typeface="Arial"/>
                <a:sym typeface="Arial"/>
              </a:defRPr>
            </a:lvl3pPr>
            <a:lvl4pPr rtl="0" algn="ctr">
              <a:lnSpc>
                <a:spcPct val="100000"/>
              </a:lnSpc>
              <a:spcBef>
                <a:spcPts val="0"/>
              </a:spcBef>
              <a:spcAft>
                <a:spcPts val="0"/>
              </a:spcAft>
              <a:buClr>
                <a:schemeClr val="dk2"/>
              </a:buClr>
              <a:buSzPct val="100000"/>
              <a:buFont typeface="Arial"/>
              <a:buNone/>
              <a:defRPr b="0" baseline="0" i="0" sz="3000" u="none" cap="none" strike="noStrike">
                <a:solidFill>
                  <a:schemeClr val="dk2"/>
                </a:solidFill>
                <a:latin typeface="Arial"/>
                <a:ea typeface="Arial"/>
                <a:cs typeface="Arial"/>
                <a:sym typeface="Arial"/>
              </a:defRPr>
            </a:lvl4pPr>
            <a:lvl5pPr rtl="0" algn="ctr">
              <a:lnSpc>
                <a:spcPct val="100000"/>
              </a:lnSpc>
              <a:spcBef>
                <a:spcPts val="0"/>
              </a:spcBef>
              <a:spcAft>
                <a:spcPts val="0"/>
              </a:spcAft>
              <a:buClr>
                <a:schemeClr val="dk2"/>
              </a:buClr>
              <a:buSzPct val="100000"/>
              <a:buFont typeface="Arial"/>
              <a:buNone/>
              <a:defRPr b="0" baseline="0" i="0" sz="3000" u="none" cap="none" strike="noStrike">
                <a:solidFill>
                  <a:schemeClr val="dk2"/>
                </a:solidFill>
                <a:latin typeface="Arial"/>
                <a:ea typeface="Arial"/>
                <a:cs typeface="Arial"/>
                <a:sym typeface="Arial"/>
              </a:defRPr>
            </a:lvl5pPr>
            <a:lvl6pPr rtl="0" algn="ctr">
              <a:lnSpc>
                <a:spcPct val="100000"/>
              </a:lnSpc>
              <a:spcBef>
                <a:spcPts val="0"/>
              </a:spcBef>
              <a:spcAft>
                <a:spcPts val="0"/>
              </a:spcAft>
              <a:buClr>
                <a:schemeClr val="dk2"/>
              </a:buClr>
              <a:buSzPct val="100000"/>
              <a:buFont typeface="Arial"/>
              <a:buNone/>
              <a:defRPr b="0" baseline="0" i="0" sz="3000" u="none" cap="none" strike="noStrike">
                <a:solidFill>
                  <a:schemeClr val="dk2"/>
                </a:solidFill>
                <a:latin typeface="Arial"/>
                <a:ea typeface="Arial"/>
                <a:cs typeface="Arial"/>
                <a:sym typeface="Arial"/>
              </a:defRPr>
            </a:lvl6pPr>
            <a:lvl7pPr rtl="0" algn="ctr">
              <a:lnSpc>
                <a:spcPct val="100000"/>
              </a:lnSpc>
              <a:spcBef>
                <a:spcPts val="0"/>
              </a:spcBef>
              <a:spcAft>
                <a:spcPts val="0"/>
              </a:spcAft>
              <a:buClr>
                <a:schemeClr val="dk2"/>
              </a:buClr>
              <a:buSzPct val="100000"/>
              <a:buFont typeface="Arial"/>
              <a:buNone/>
              <a:defRPr b="0" baseline="0" i="0" sz="3000" u="none" cap="none" strike="noStrike">
                <a:solidFill>
                  <a:schemeClr val="dk2"/>
                </a:solidFill>
                <a:latin typeface="Arial"/>
                <a:ea typeface="Arial"/>
                <a:cs typeface="Arial"/>
                <a:sym typeface="Arial"/>
              </a:defRPr>
            </a:lvl7pPr>
            <a:lvl8pPr rtl="0" algn="ctr">
              <a:lnSpc>
                <a:spcPct val="100000"/>
              </a:lnSpc>
              <a:spcBef>
                <a:spcPts val="0"/>
              </a:spcBef>
              <a:spcAft>
                <a:spcPts val="0"/>
              </a:spcAft>
              <a:buClr>
                <a:schemeClr val="dk2"/>
              </a:buClr>
              <a:buSzPct val="100000"/>
              <a:buFont typeface="Arial"/>
              <a:buNone/>
              <a:defRPr b="0" baseline="0" i="0" sz="3000" u="none" cap="none" strike="noStrike">
                <a:solidFill>
                  <a:schemeClr val="dk2"/>
                </a:solidFill>
                <a:latin typeface="Arial"/>
                <a:ea typeface="Arial"/>
                <a:cs typeface="Arial"/>
                <a:sym typeface="Arial"/>
              </a:defRPr>
            </a:lvl8pPr>
            <a:lvl9pPr rtl="0" algn="ctr">
              <a:lnSpc>
                <a:spcPct val="100000"/>
              </a:lnSpc>
              <a:spcBef>
                <a:spcPts val="0"/>
              </a:spcBef>
              <a:spcAft>
                <a:spcPts val="0"/>
              </a:spcAft>
              <a:buClr>
                <a:schemeClr val="dk2"/>
              </a:buClr>
              <a:buSzPct val="100000"/>
              <a:buFont typeface="Arial"/>
              <a:buNone/>
              <a:defRPr b="0" baseline="0" i="0" sz="3000" u="none" cap="none" strike="noStrike">
                <a:solidFill>
                  <a:schemeClr val="dk2"/>
                </a:solidFill>
                <a:latin typeface="Arial"/>
                <a:ea typeface="Arial"/>
                <a:cs typeface="Arial"/>
                <a:sym typeface="Arial"/>
              </a:defRPr>
            </a:lvl9pPr>
          </a:lstStyle>
          <a:p/>
        </p:txBody>
      </p:sp>
      <p:sp>
        <p:nvSpPr>
          <p:cNvPr id="9" name="Shape 9"/>
          <p:cNvSpPr txBox="1"/>
          <p:nvPr>
            <p:ph type="ctrTitle"/>
          </p:nvPr>
        </p:nvSpPr>
        <p:spPr>
          <a:xfrm>
            <a:off x="685800" y="2111123"/>
            <a:ext cx="7772400" cy="1546500"/>
          </a:xfrm>
          <a:prstGeom prst="rect">
            <a:avLst/>
          </a:prstGeom>
          <a:noFill/>
          <a:ln>
            <a:noFill/>
          </a:ln>
        </p:spPr>
        <p:txBody>
          <a:bodyPr anchorCtr="0" anchor="b" bIns="91425" lIns="91425" rIns="91425" tIns="91425"/>
          <a:lstStyle>
            <a:lvl1pPr rtl="0" algn="ctr">
              <a:spcBef>
                <a:spcPts val="0"/>
              </a:spcBef>
              <a:buClr>
                <a:schemeClr val="dk1"/>
              </a:buClr>
              <a:buSzPct val="100000"/>
              <a:buFont typeface="Arial"/>
              <a:buNone/>
              <a:defRPr b="1" baseline="0" i="0" sz="4800" u="none" cap="none" strike="noStrike">
                <a:solidFill>
                  <a:schemeClr val="dk1"/>
                </a:solidFill>
                <a:latin typeface="Arial"/>
                <a:ea typeface="Arial"/>
                <a:cs typeface="Arial"/>
                <a:sym typeface="Arial"/>
              </a:defRPr>
            </a:lvl1pPr>
            <a:lvl2pPr rtl="0" algn="ctr">
              <a:spcBef>
                <a:spcPts val="0"/>
              </a:spcBef>
              <a:buClr>
                <a:schemeClr val="dk1"/>
              </a:buClr>
              <a:buSzPct val="100000"/>
              <a:buFont typeface="Arial"/>
              <a:buNone/>
              <a:defRPr b="1" baseline="0" i="0" sz="4800" u="none" cap="none" strike="noStrike">
                <a:solidFill>
                  <a:schemeClr val="dk1"/>
                </a:solidFill>
                <a:latin typeface="Arial"/>
                <a:ea typeface="Arial"/>
                <a:cs typeface="Arial"/>
                <a:sym typeface="Arial"/>
              </a:defRPr>
            </a:lvl2pPr>
            <a:lvl3pPr rtl="0" algn="ctr">
              <a:spcBef>
                <a:spcPts val="0"/>
              </a:spcBef>
              <a:buClr>
                <a:schemeClr val="dk1"/>
              </a:buClr>
              <a:buSzPct val="100000"/>
              <a:buFont typeface="Arial"/>
              <a:buNone/>
              <a:defRPr b="1" baseline="0" i="0" sz="4800" u="none" cap="none" strike="noStrike">
                <a:solidFill>
                  <a:schemeClr val="dk1"/>
                </a:solidFill>
                <a:latin typeface="Arial"/>
                <a:ea typeface="Arial"/>
                <a:cs typeface="Arial"/>
                <a:sym typeface="Arial"/>
              </a:defRPr>
            </a:lvl3pPr>
            <a:lvl4pPr rtl="0" algn="ctr">
              <a:spcBef>
                <a:spcPts val="0"/>
              </a:spcBef>
              <a:buClr>
                <a:schemeClr val="dk1"/>
              </a:buClr>
              <a:buSzPct val="100000"/>
              <a:buFont typeface="Arial"/>
              <a:buNone/>
              <a:defRPr b="1" baseline="0" i="0" sz="4800" u="none" cap="none" strike="noStrike">
                <a:solidFill>
                  <a:schemeClr val="dk1"/>
                </a:solidFill>
                <a:latin typeface="Arial"/>
                <a:ea typeface="Arial"/>
                <a:cs typeface="Arial"/>
                <a:sym typeface="Arial"/>
              </a:defRPr>
            </a:lvl4pPr>
            <a:lvl5pPr rtl="0" algn="ctr">
              <a:spcBef>
                <a:spcPts val="0"/>
              </a:spcBef>
              <a:buClr>
                <a:schemeClr val="dk1"/>
              </a:buClr>
              <a:buSzPct val="100000"/>
              <a:buFont typeface="Arial"/>
              <a:buNone/>
              <a:defRPr b="1" baseline="0" i="0" sz="4800" u="none" cap="none" strike="noStrike">
                <a:solidFill>
                  <a:schemeClr val="dk1"/>
                </a:solidFill>
                <a:latin typeface="Arial"/>
                <a:ea typeface="Arial"/>
                <a:cs typeface="Arial"/>
                <a:sym typeface="Arial"/>
              </a:defRPr>
            </a:lvl5pPr>
            <a:lvl6pPr rtl="0" algn="ctr">
              <a:spcBef>
                <a:spcPts val="0"/>
              </a:spcBef>
              <a:buClr>
                <a:schemeClr val="dk1"/>
              </a:buClr>
              <a:buSzPct val="100000"/>
              <a:buFont typeface="Arial"/>
              <a:buNone/>
              <a:defRPr b="1" baseline="0" i="0" sz="4800" u="none" cap="none" strike="noStrike">
                <a:solidFill>
                  <a:schemeClr val="dk1"/>
                </a:solidFill>
                <a:latin typeface="Arial"/>
                <a:ea typeface="Arial"/>
                <a:cs typeface="Arial"/>
                <a:sym typeface="Arial"/>
              </a:defRPr>
            </a:lvl6pPr>
            <a:lvl7pPr rtl="0" algn="ctr">
              <a:spcBef>
                <a:spcPts val="0"/>
              </a:spcBef>
              <a:buClr>
                <a:schemeClr val="dk1"/>
              </a:buClr>
              <a:buSzPct val="100000"/>
              <a:buFont typeface="Arial"/>
              <a:buNone/>
              <a:defRPr b="1" baseline="0" i="0" sz="4800" u="none" cap="none" strike="noStrike">
                <a:solidFill>
                  <a:schemeClr val="dk1"/>
                </a:solidFill>
                <a:latin typeface="Arial"/>
                <a:ea typeface="Arial"/>
                <a:cs typeface="Arial"/>
                <a:sym typeface="Arial"/>
              </a:defRPr>
            </a:lvl7pPr>
            <a:lvl8pPr rtl="0" algn="ctr">
              <a:spcBef>
                <a:spcPts val="0"/>
              </a:spcBef>
              <a:buClr>
                <a:schemeClr val="dk1"/>
              </a:buClr>
              <a:buSzPct val="100000"/>
              <a:buFont typeface="Arial"/>
              <a:buNone/>
              <a:defRPr b="1" baseline="0" i="0" sz="4800" u="none" cap="none" strike="noStrike">
                <a:solidFill>
                  <a:schemeClr val="dk1"/>
                </a:solidFill>
                <a:latin typeface="Arial"/>
                <a:ea typeface="Arial"/>
                <a:cs typeface="Arial"/>
                <a:sym typeface="Arial"/>
              </a:defRPr>
            </a:lvl8pPr>
            <a:lvl9pPr rtl="0" algn="ctr">
              <a:spcBef>
                <a:spcPts val="0"/>
              </a:spcBef>
              <a:buClr>
                <a:schemeClr val="dk1"/>
              </a:buClr>
              <a:buSzPct val="100000"/>
              <a:buFont typeface="Arial"/>
              <a:buNone/>
              <a:defRPr b="1" baseline="0" i="0" sz="4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 name="Shape 10"/>
        <p:cNvGrpSpPr/>
        <p:nvPr/>
      </p:nvGrpSpPr>
      <p:grpSpPr>
        <a:xfrm>
          <a:off x="0" y="0"/>
          <a:ext cx="0" cy="0"/>
          <a:chOff x="0" y="0"/>
          <a:chExt cx="0" cy="0"/>
        </a:xfrm>
      </p:grpSpPr>
      <p:sp>
        <p:nvSpPr>
          <p:cNvPr id="11" name="Shape 11"/>
          <p:cNvSpPr txBox="1"/>
          <p:nvPr>
            <p:ph type="title"/>
          </p:nvPr>
        </p:nvSpPr>
        <p:spPr>
          <a:xfrm>
            <a:off x="457200" y="274637"/>
            <a:ext cx="8229600" cy="1143000"/>
          </a:xfrm>
          <a:prstGeom prst="rect">
            <a:avLst/>
          </a:prstGeom>
          <a:noFill/>
          <a:ln>
            <a:noFill/>
          </a:ln>
        </p:spPr>
        <p:txBody>
          <a:bodyPr anchorCtr="0" anchor="b" bIns="91425" lIns="91425" rIns="91425" tIns="91425"/>
          <a:lstStyle>
            <a:lvl1pPr rtl="0" algn="l">
              <a:spcBef>
                <a:spcPts val="0"/>
              </a:spcBef>
              <a:buSzPct val="100000"/>
              <a:buFont typeface="Arial"/>
              <a:buNone/>
              <a:defRPr b="1" sz="3600">
                <a:solidFill>
                  <a:schemeClr val="dk1"/>
                </a:solidFill>
                <a:latin typeface="Arial"/>
                <a:ea typeface="Arial"/>
                <a:cs typeface="Arial"/>
                <a:sym typeface="Arial"/>
              </a:defRPr>
            </a:lvl1pPr>
            <a:lvl2pPr rtl="0" algn="l">
              <a:spcBef>
                <a:spcPts val="0"/>
              </a:spcBef>
              <a:buSzPct val="100000"/>
              <a:buFont typeface="Arial"/>
              <a:buNone/>
              <a:defRPr b="1" sz="3600">
                <a:solidFill>
                  <a:schemeClr val="dk1"/>
                </a:solidFill>
                <a:latin typeface="Arial"/>
                <a:ea typeface="Arial"/>
                <a:cs typeface="Arial"/>
                <a:sym typeface="Arial"/>
              </a:defRPr>
            </a:lvl2pPr>
            <a:lvl3pPr rtl="0" algn="l">
              <a:spcBef>
                <a:spcPts val="0"/>
              </a:spcBef>
              <a:buSzPct val="100000"/>
              <a:buFont typeface="Arial"/>
              <a:buNone/>
              <a:defRPr b="1" sz="3600">
                <a:solidFill>
                  <a:schemeClr val="dk1"/>
                </a:solidFill>
                <a:latin typeface="Arial"/>
                <a:ea typeface="Arial"/>
                <a:cs typeface="Arial"/>
                <a:sym typeface="Arial"/>
              </a:defRPr>
            </a:lvl3pPr>
            <a:lvl4pPr rtl="0" algn="l">
              <a:spcBef>
                <a:spcPts val="0"/>
              </a:spcBef>
              <a:buSzPct val="100000"/>
              <a:buFont typeface="Arial"/>
              <a:buNone/>
              <a:defRPr b="1" sz="3600">
                <a:solidFill>
                  <a:schemeClr val="dk1"/>
                </a:solidFill>
                <a:latin typeface="Arial"/>
                <a:ea typeface="Arial"/>
                <a:cs typeface="Arial"/>
                <a:sym typeface="Arial"/>
              </a:defRPr>
            </a:lvl4pPr>
            <a:lvl5pPr rtl="0" algn="l">
              <a:spcBef>
                <a:spcPts val="0"/>
              </a:spcBef>
              <a:buSzPct val="100000"/>
              <a:buFont typeface="Arial"/>
              <a:buNone/>
              <a:defRPr b="1" sz="3600">
                <a:solidFill>
                  <a:schemeClr val="dk1"/>
                </a:solidFill>
                <a:latin typeface="Arial"/>
                <a:ea typeface="Arial"/>
                <a:cs typeface="Arial"/>
                <a:sym typeface="Arial"/>
              </a:defRPr>
            </a:lvl5pPr>
            <a:lvl6pPr rtl="0" algn="l">
              <a:spcBef>
                <a:spcPts val="0"/>
              </a:spcBef>
              <a:buSzPct val="100000"/>
              <a:buFont typeface="Arial"/>
              <a:buNone/>
              <a:defRPr b="1" sz="3600">
                <a:solidFill>
                  <a:schemeClr val="dk1"/>
                </a:solidFill>
                <a:latin typeface="Arial"/>
                <a:ea typeface="Arial"/>
                <a:cs typeface="Arial"/>
                <a:sym typeface="Arial"/>
              </a:defRPr>
            </a:lvl6pPr>
            <a:lvl7pPr rtl="0" algn="l">
              <a:spcBef>
                <a:spcPts val="0"/>
              </a:spcBef>
              <a:buSzPct val="100000"/>
              <a:buFont typeface="Arial"/>
              <a:buNone/>
              <a:defRPr b="1" sz="3600">
                <a:solidFill>
                  <a:schemeClr val="dk1"/>
                </a:solidFill>
                <a:latin typeface="Arial"/>
                <a:ea typeface="Arial"/>
                <a:cs typeface="Arial"/>
                <a:sym typeface="Arial"/>
              </a:defRPr>
            </a:lvl7pPr>
            <a:lvl8pPr rtl="0" algn="l">
              <a:spcBef>
                <a:spcPts val="0"/>
              </a:spcBef>
              <a:buSzPct val="100000"/>
              <a:buFont typeface="Arial"/>
              <a:buNone/>
              <a:defRPr b="1" sz="3600">
                <a:solidFill>
                  <a:schemeClr val="dk1"/>
                </a:solidFill>
                <a:latin typeface="Arial"/>
                <a:ea typeface="Arial"/>
                <a:cs typeface="Arial"/>
                <a:sym typeface="Arial"/>
              </a:defRPr>
            </a:lvl8pPr>
            <a:lvl9pPr rtl="0" algn="l">
              <a:spcBef>
                <a:spcPts val="0"/>
              </a:spcBef>
              <a:buSzPct val="100000"/>
              <a:buFont typeface="Arial"/>
              <a:buNone/>
              <a:defRPr b="1" sz="3600">
                <a:solidFill>
                  <a:schemeClr val="dk1"/>
                </a:solidFill>
                <a:latin typeface="Arial"/>
                <a:ea typeface="Arial"/>
                <a:cs typeface="Arial"/>
                <a:sym typeface="Arial"/>
              </a:defRPr>
            </a:lvl9pPr>
          </a:lstStyle>
          <a:p/>
        </p:txBody>
      </p:sp>
      <p:sp>
        <p:nvSpPr>
          <p:cNvPr id="12" name="Shape 12"/>
          <p:cNvSpPr txBox="1"/>
          <p:nvPr>
            <p:ph idx="1" type="body"/>
          </p:nvPr>
        </p:nvSpPr>
        <p:spPr>
          <a:xfrm>
            <a:off x="457200" y="1600200"/>
            <a:ext cx="8229600" cy="4967700"/>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3" name="Shape 13"/>
        <p:cNvGrpSpPr/>
        <p:nvPr/>
      </p:nvGrpSpPr>
      <p:grpSpPr>
        <a:xfrm>
          <a:off x="0" y="0"/>
          <a:ext cx="0" cy="0"/>
          <a:chOff x="0" y="0"/>
          <a:chExt cx="0" cy="0"/>
        </a:xfrm>
      </p:grpSpPr>
      <p:sp>
        <p:nvSpPr>
          <p:cNvPr id="14" name="Shape 14"/>
          <p:cNvSpPr txBox="1"/>
          <p:nvPr>
            <p:ph type="title"/>
          </p:nvPr>
        </p:nvSpPr>
        <p:spPr>
          <a:xfrm>
            <a:off x="457200" y="274637"/>
            <a:ext cx="8229600" cy="1143000"/>
          </a:xfrm>
          <a:prstGeom prst="rect">
            <a:avLst/>
          </a:prstGeom>
          <a:noFill/>
          <a:ln>
            <a:noFill/>
          </a:ln>
        </p:spPr>
        <p:txBody>
          <a:bodyPr anchorCtr="0" anchor="b" bIns="91425" lIns="91425" rIns="91425" tIns="91425"/>
          <a:lstStyle>
            <a:lvl1pPr rtl="0" algn="l">
              <a:spcBef>
                <a:spcPts val="0"/>
              </a:spcBef>
              <a:buSzPct val="100000"/>
              <a:buFont typeface="Arial"/>
              <a:buNone/>
              <a:defRPr b="1" sz="3600">
                <a:solidFill>
                  <a:schemeClr val="dk1"/>
                </a:solidFill>
                <a:latin typeface="Arial"/>
                <a:ea typeface="Arial"/>
                <a:cs typeface="Arial"/>
                <a:sym typeface="Arial"/>
              </a:defRPr>
            </a:lvl1pPr>
            <a:lvl2pPr rtl="0" algn="l">
              <a:spcBef>
                <a:spcPts val="0"/>
              </a:spcBef>
              <a:buSzPct val="100000"/>
              <a:buFont typeface="Arial"/>
              <a:buNone/>
              <a:defRPr b="1" sz="3600">
                <a:solidFill>
                  <a:schemeClr val="dk1"/>
                </a:solidFill>
                <a:latin typeface="Arial"/>
                <a:ea typeface="Arial"/>
                <a:cs typeface="Arial"/>
                <a:sym typeface="Arial"/>
              </a:defRPr>
            </a:lvl2pPr>
            <a:lvl3pPr rtl="0" algn="l">
              <a:spcBef>
                <a:spcPts val="0"/>
              </a:spcBef>
              <a:buSzPct val="100000"/>
              <a:buFont typeface="Arial"/>
              <a:buNone/>
              <a:defRPr b="1" sz="3600">
                <a:solidFill>
                  <a:schemeClr val="dk1"/>
                </a:solidFill>
                <a:latin typeface="Arial"/>
                <a:ea typeface="Arial"/>
                <a:cs typeface="Arial"/>
                <a:sym typeface="Arial"/>
              </a:defRPr>
            </a:lvl3pPr>
            <a:lvl4pPr rtl="0" algn="l">
              <a:spcBef>
                <a:spcPts val="0"/>
              </a:spcBef>
              <a:buSzPct val="100000"/>
              <a:buFont typeface="Arial"/>
              <a:buNone/>
              <a:defRPr b="1" sz="3600">
                <a:solidFill>
                  <a:schemeClr val="dk1"/>
                </a:solidFill>
                <a:latin typeface="Arial"/>
                <a:ea typeface="Arial"/>
                <a:cs typeface="Arial"/>
                <a:sym typeface="Arial"/>
              </a:defRPr>
            </a:lvl4pPr>
            <a:lvl5pPr rtl="0" algn="l">
              <a:spcBef>
                <a:spcPts val="0"/>
              </a:spcBef>
              <a:buSzPct val="100000"/>
              <a:buFont typeface="Arial"/>
              <a:buNone/>
              <a:defRPr b="1" sz="3600">
                <a:solidFill>
                  <a:schemeClr val="dk1"/>
                </a:solidFill>
                <a:latin typeface="Arial"/>
                <a:ea typeface="Arial"/>
                <a:cs typeface="Arial"/>
                <a:sym typeface="Arial"/>
              </a:defRPr>
            </a:lvl5pPr>
            <a:lvl6pPr rtl="0" algn="l">
              <a:spcBef>
                <a:spcPts val="0"/>
              </a:spcBef>
              <a:buSzPct val="100000"/>
              <a:buFont typeface="Arial"/>
              <a:buNone/>
              <a:defRPr b="1" sz="3600">
                <a:solidFill>
                  <a:schemeClr val="dk1"/>
                </a:solidFill>
                <a:latin typeface="Arial"/>
                <a:ea typeface="Arial"/>
                <a:cs typeface="Arial"/>
                <a:sym typeface="Arial"/>
              </a:defRPr>
            </a:lvl6pPr>
            <a:lvl7pPr rtl="0" algn="l">
              <a:spcBef>
                <a:spcPts val="0"/>
              </a:spcBef>
              <a:buSzPct val="100000"/>
              <a:buFont typeface="Arial"/>
              <a:buNone/>
              <a:defRPr b="1" sz="3600">
                <a:solidFill>
                  <a:schemeClr val="dk1"/>
                </a:solidFill>
                <a:latin typeface="Arial"/>
                <a:ea typeface="Arial"/>
                <a:cs typeface="Arial"/>
                <a:sym typeface="Arial"/>
              </a:defRPr>
            </a:lvl7pPr>
            <a:lvl8pPr rtl="0" algn="l">
              <a:spcBef>
                <a:spcPts val="0"/>
              </a:spcBef>
              <a:buSzPct val="100000"/>
              <a:buFont typeface="Arial"/>
              <a:buNone/>
              <a:defRPr b="1" sz="3600">
                <a:solidFill>
                  <a:schemeClr val="dk1"/>
                </a:solidFill>
                <a:latin typeface="Arial"/>
                <a:ea typeface="Arial"/>
                <a:cs typeface="Arial"/>
                <a:sym typeface="Arial"/>
              </a:defRPr>
            </a:lvl8pPr>
            <a:lvl9pPr rtl="0" algn="l">
              <a:spcBef>
                <a:spcPts val="0"/>
              </a:spcBef>
              <a:buSzPct val="100000"/>
              <a:buFont typeface="Arial"/>
              <a:buNone/>
              <a:defRPr b="1" sz="3600">
                <a:solidFill>
                  <a:schemeClr val="dk1"/>
                </a:solidFill>
                <a:latin typeface="Arial"/>
                <a:ea typeface="Arial"/>
                <a:cs typeface="Arial"/>
                <a:sym typeface="Arial"/>
              </a:defRPr>
            </a:lvl9pPr>
          </a:lstStyle>
          <a:p/>
        </p:txBody>
      </p:sp>
      <p:sp>
        <p:nvSpPr>
          <p:cNvPr id="15" name="Shape 15"/>
          <p:cNvSpPr txBox="1"/>
          <p:nvPr>
            <p:ph idx="1" type="body"/>
          </p:nvPr>
        </p:nvSpPr>
        <p:spPr>
          <a:xfrm>
            <a:off x="457200" y="1600200"/>
            <a:ext cx="3994500" cy="4967700"/>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p:txBody>
      </p:sp>
      <p:sp>
        <p:nvSpPr>
          <p:cNvPr id="16" name="Shape 16"/>
          <p:cNvSpPr txBox="1"/>
          <p:nvPr>
            <p:ph idx="2" type="body"/>
          </p:nvPr>
        </p:nvSpPr>
        <p:spPr>
          <a:xfrm>
            <a:off x="4692273" y="1600200"/>
            <a:ext cx="3994500" cy="4967700"/>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7" name="Shape 17"/>
        <p:cNvGrpSpPr/>
        <p:nvPr/>
      </p:nvGrpSpPr>
      <p:grpSpPr>
        <a:xfrm>
          <a:off x="0" y="0"/>
          <a:ext cx="0" cy="0"/>
          <a:chOff x="0" y="0"/>
          <a:chExt cx="0" cy="0"/>
        </a:xfrm>
      </p:grpSpPr>
      <p:sp>
        <p:nvSpPr>
          <p:cNvPr id="18" name="Shape 18"/>
          <p:cNvSpPr txBox="1"/>
          <p:nvPr>
            <p:ph type="title"/>
          </p:nvPr>
        </p:nvSpPr>
        <p:spPr>
          <a:xfrm>
            <a:off x="457200" y="274637"/>
            <a:ext cx="8229600" cy="1143000"/>
          </a:xfrm>
          <a:prstGeom prst="rect">
            <a:avLst/>
          </a:prstGeom>
          <a:noFill/>
          <a:ln>
            <a:noFill/>
          </a:ln>
        </p:spPr>
        <p:txBody>
          <a:bodyPr anchorCtr="0" anchor="b" bIns="91425" lIns="91425" rIns="91425" tIns="91425"/>
          <a:lstStyle>
            <a:lvl1pPr rtl="0" algn="l">
              <a:spcBef>
                <a:spcPts val="0"/>
              </a:spcBef>
              <a:buSzPct val="100000"/>
              <a:buFont typeface="Arial"/>
              <a:buNone/>
              <a:defRPr b="1" sz="3600">
                <a:solidFill>
                  <a:schemeClr val="dk1"/>
                </a:solidFill>
                <a:latin typeface="Arial"/>
                <a:ea typeface="Arial"/>
                <a:cs typeface="Arial"/>
                <a:sym typeface="Arial"/>
              </a:defRPr>
            </a:lvl1pPr>
            <a:lvl2pPr rtl="0" algn="l">
              <a:spcBef>
                <a:spcPts val="0"/>
              </a:spcBef>
              <a:buSzPct val="100000"/>
              <a:buFont typeface="Arial"/>
              <a:buNone/>
              <a:defRPr b="1" sz="3600">
                <a:solidFill>
                  <a:schemeClr val="dk1"/>
                </a:solidFill>
                <a:latin typeface="Arial"/>
                <a:ea typeface="Arial"/>
                <a:cs typeface="Arial"/>
                <a:sym typeface="Arial"/>
              </a:defRPr>
            </a:lvl2pPr>
            <a:lvl3pPr rtl="0" algn="l">
              <a:spcBef>
                <a:spcPts val="0"/>
              </a:spcBef>
              <a:buSzPct val="100000"/>
              <a:buFont typeface="Arial"/>
              <a:buNone/>
              <a:defRPr b="1" sz="3600">
                <a:solidFill>
                  <a:schemeClr val="dk1"/>
                </a:solidFill>
                <a:latin typeface="Arial"/>
                <a:ea typeface="Arial"/>
                <a:cs typeface="Arial"/>
                <a:sym typeface="Arial"/>
              </a:defRPr>
            </a:lvl3pPr>
            <a:lvl4pPr rtl="0" algn="l">
              <a:spcBef>
                <a:spcPts val="0"/>
              </a:spcBef>
              <a:buSzPct val="100000"/>
              <a:buFont typeface="Arial"/>
              <a:buNone/>
              <a:defRPr b="1" sz="3600">
                <a:solidFill>
                  <a:schemeClr val="dk1"/>
                </a:solidFill>
                <a:latin typeface="Arial"/>
                <a:ea typeface="Arial"/>
                <a:cs typeface="Arial"/>
                <a:sym typeface="Arial"/>
              </a:defRPr>
            </a:lvl4pPr>
            <a:lvl5pPr rtl="0" algn="l">
              <a:spcBef>
                <a:spcPts val="0"/>
              </a:spcBef>
              <a:buSzPct val="100000"/>
              <a:buFont typeface="Arial"/>
              <a:buNone/>
              <a:defRPr b="1" sz="3600">
                <a:solidFill>
                  <a:schemeClr val="dk1"/>
                </a:solidFill>
                <a:latin typeface="Arial"/>
                <a:ea typeface="Arial"/>
                <a:cs typeface="Arial"/>
                <a:sym typeface="Arial"/>
              </a:defRPr>
            </a:lvl5pPr>
            <a:lvl6pPr rtl="0" algn="l">
              <a:spcBef>
                <a:spcPts val="0"/>
              </a:spcBef>
              <a:buSzPct val="100000"/>
              <a:buFont typeface="Arial"/>
              <a:buNone/>
              <a:defRPr b="1" sz="3600">
                <a:solidFill>
                  <a:schemeClr val="dk1"/>
                </a:solidFill>
                <a:latin typeface="Arial"/>
                <a:ea typeface="Arial"/>
                <a:cs typeface="Arial"/>
                <a:sym typeface="Arial"/>
              </a:defRPr>
            </a:lvl6pPr>
            <a:lvl7pPr rtl="0" algn="l">
              <a:spcBef>
                <a:spcPts val="0"/>
              </a:spcBef>
              <a:buSzPct val="100000"/>
              <a:buFont typeface="Arial"/>
              <a:buNone/>
              <a:defRPr b="1" sz="3600">
                <a:solidFill>
                  <a:schemeClr val="dk1"/>
                </a:solidFill>
                <a:latin typeface="Arial"/>
                <a:ea typeface="Arial"/>
                <a:cs typeface="Arial"/>
                <a:sym typeface="Arial"/>
              </a:defRPr>
            </a:lvl7pPr>
            <a:lvl8pPr rtl="0" algn="l">
              <a:spcBef>
                <a:spcPts val="0"/>
              </a:spcBef>
              <a:buSzPct val="100000"/>
              <a:buFont typeface="Arial"/>
              <a:buNone/>
              <a:defRPr b="1" sz="3600">
                <a:solidFill>
                  <a:schemeClr val="dk1"/>
                </a:solidFill>
                <a:latin typeface="Arial"/>
                <a:ea typeface="Arial"/>
                <a:cs typeface="Arial"/>
                <a:sym typeface="Arial"/>
              </a:defRPr>
            </a:lvl8pPr>
            <a:lvl9pPr rtl="0" algn="l">
              <a:spcBef>
                <a:spcPts val="0"/>
              </a:spcBef>
              <a:buSzPct val="100000"/>
              <a:buFont typeface="Arial"/>
              <a:buNone/>
              <a:defRPr b="1" sz="3600">
                <a:solidFill>
                  <a:schemeClr val="dk1"/>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9" name="Shape 19"/>
        <p:cNvGrpSpPr/>
        <p:nvPr/>
      </p:nvGrpSpPr>
      <p:grpSpPr>
        <a:xfrm>
          <a:off x="0" y="0"/>
          <a:ext cx="0" cy="0"/>
          <a:chOff x="0" y="0"/>
          <a:chExt cx="0" cy="0"/>
        </a:xfrm>
      </p:grpSpPr>
      <p:sp>
        <p:nvSpPr>
          <p:cNvPr id="20" name="Shape 20"/>
          <p:cNvSpPr txBox="1"/>
          <p:nvPr>
            <p:ph idx="1" type="body"/>
          </p:nvPr>
        </p:nvSpPr>
        <p:spPr>
          <a:xfrm>
            <a:off x="457200" y="5875078"/>
            <a:ext cx="8229600" cy="692700"/>
          </a:xfrm>
          <a:prstGeom prst="rect">
            <a:avLst/>
          </a:prstGeom>
          <a:noFill/>
          <a:ln>
            <a:noFill/>
          </a:ln>
        </p:spPr>
        <p:txBody>
          <a:bodyPr anchorCtr="0" anchor="t" bIns="91425" lIns="91425" rIns="91425" tIns="91425"/>
          <a:lstStyle>
            <a:lvl1pPr rtl="0" algn="ctr">
              <a:lnSpc>
                <a:spcPct val="100000"/>
              </a:lnSpc>
              <a:spcBef>
                <a:spcPts val="0"/>
              </a:spcBef>
              <a:spcAft>
                <a:spcPts val="0"/>
              </a:spcAft>
              <a:buClr>
                <a:schemeClr val="dk1"/>
              </a:buClr>
              <a:buSzPct val="100000"/>
              <a:buFont typeface="Arial"/>
              <a:buChar char="●"/>
              <a:defRPr sz="1800">
                <a:solidFill>
                  <a:schemeClr val="dk1"/>
                </a:solidFill>
              </a:defRPr>
            </a:lvl1pPr>
            <a:lvl2pPr rtl="0" algn="ctr">
              <a:lnSpc>
                <a:spcPct val="100000"/>
              </a:lnSpc>
              <a:spcBef>
                <a:spcPts val="0"/>
              </a:spcBef>
              <a:spcAft>
                <a:spcPts val="0"/>
              </a:spcAft>
              <a:buClr>
                <a:schemeClr val="dk1"/>
              </a:buClr>
              <a:buSzPct val="100000"/>
              <a:buFont typeface="Courier New"/>
              <a:buChar char="o"/>
              <a:defRPr sz="1800">
                <a:solidFill>
                  <a:schemeClr val="dk1"/>
                </a:solidFill>
              </a:defRPr>
            </a:lvl2pPr>
            <a:lvl3pPr rtl="0" algn="ctr">
              <a:lnSpc>
                <a:spcPct val="100000"/>
              </a:lnSpc>
              <a:spcBef>
                <a:spcPts val="0"/>
              </a:spcBef>
              <a:spcAft>
                <a:spcPts val="0"/>
              </a:spcAft>
              <a:buClr>
                <a:schemeClr val="dk1"/>
              </a:buClr>
              <a:buSzPct val="100000"/>
              <a:buFont typeface="Wingdings"/>
              <a:buChar char="§"/>
              <a:defRPr sz="1800">
                <a:solidFill>
                  <a:schemeClr val="dk1"/>
                </a:solidFill>
              </a:defRPr>
            </a:lvl3pPr>
            <a:lvl4pPr rtl="0" algn="ctr">
              <a:lnSpc>
                <a:spcPct val="100000"/>
              </a:lnSpc>
              <a:spcBef>
                <a:spcPts val="0"/>
              </a:spcBef>
              <a:spcAft>
                <a:spcPts val="0"/>
              </a:spcAft>
              <a:buClr>
                <a:schemeClr val="dk1"/>
              </a:buClr>
              <a:buSzPct val="100000"/>
              <a:buFont typeface="Arial"/>
              <a:buChar char="●"/>
              <a:defRPr sz="1800">
                <a:solidFill>
                  <a:schemeClr val="dk1"/>
                </a:solidFill>
              </a:defRPr>
            </a:lvl4pPr>
            <a:lvl5pPr rtl="0" algn="ctr">
              <a:lnSpc>
                <a:spcPct val="100000"/>
              </a:lnSpc>
              <a:spcBef>
                <a:spcPts val="0"/>
              </a:spcBef>
              <a:spcAft>
                <a:spcPts val="0"/>
              </a:spcAft>
              <a:buClr>
                <a:schemeClr val="dk1"/>
              </a:buClr>
              <a:buSzPct val="100000"/>
              <a:buFont typeface="Courier New"/>
              <a:buChar char="o"/>
              <a:defRPr sz="1800">
                <a:solidFill>
                  <a:schemeClr val="dk1"/>
                </a:solidFill>
              </a:defRPr>
            </a:lvl5pPr>
            <a:lvl6pPr rtl="0" algn="ctr">
              <a:lnSpc>
                <a:spcPct val="100000"/>
              </a:lnSpc>
              <a:spcBef>
                <a:spcPts val="0"/>
              </a:spcBef>
              <a:spcAft>
                <a:spcPts val="0"/>
              </a:spcAft>
              <a:buClr>
                <a:schemeClr val="dk1"/>
              </a:buClr>
              <a:buSzPct val="100000"/>
              <a:buFont typeface="Wingdings"/>
              <a:buChar char="§"/>
              <a:defRPr sz="1800">
                <a:solidFill>
                  <a:schemeClr val="dk1"/>
                </a:solidFill>
              </a:defRPr>
            </a:lvl6pPr>
            <a:lvl7pPr rtl="0" algn="ctr">
              <a:lnSpc>
                <a:spcPct val="100000"/>
              </a:lnSpc>
              <a:spcBef>
                <a:spcPts val="0"/>
              </a:spcBef>
              <a:spcAft>
                <a:spcPts val="0"/>
              </a:spcAft>
              <a:buClr>
                <a:schemeClr val="dk1"/>
              </a:buClr>
              <a:buSzPct val="100000"/>
              <a:buFont typeface="Arial"/>
              <a:buChar char="●"/>
              <a:defRPr sz="1800">
                <a:solidFill>
                  <a:schemeClr val="dk1"/>
                </a:solidFill>
              </a:defRPr>
            </a:lvl7pPr>
            <a:lvl8pPr rtl="0" algn="ctr">
              <a:lnSpc>
                <a:spcPct val="100000"/>
              </a:lnSpc>
              <a:spcBef>
                <a:spcPts val="0"/>
              </a:spcBef>
              <a:spcAft>
                <a:spcPts val="0"/>
              </a:spcAft>
              <a:buClr>
                <a:schemeClr val="dk1"/>
              </a:buClr>
              <a:buSzPct val="100000"/>
              <a:buFont typeface="Courier New"/>
              <a:buChar char="o"/>
              <a:defRPr sz="1800">
                <a:solidFill>
                  <a:schemeClr val="dk1"/>
                </a:solidFill>
              </a:defRPr>
            </a:lvl8pPr>
            <a:lvl9pPr rtl="0" algn="ctr">
              <a:lnSpc>
                <a:spcPct val="100000"/>
              </a:lnSpc>
              <a:spcBef>
                <a:spcPts val="0"/>
              </a:spcBef>
              <a:spcAft>
                <a:spcPts val="0"/>
              </a:spcAft>
              <a:buClr>
                <a:schemeClr val="dk1"/>
              </a:buClr>
              <a:buSzPct val="100000"/>
              <a:buFont typeface="Wingdings"/>
              <a:buChar char="§"/>
              <a:defRPr sz="1800">
                <a:solidFill>
                  <a:schemeClr val="dk1"/>
                </a:solidFil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1"/>
            </a:gs>
            <a:gs pos="30000">
              <a:schemeClr val="lt1"/>
            </a:gs>
            <a:gs pos="100000">
              <a:schemeClr val="lt2"/>
            </a:gs>
          </a:gsLst>
          <a:path path="circle">
            <a:fillToRect b="50%" l="50%" r="50%" t="50%"/>
          </a:path>
          <a:tileRect/>
        </a:gra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74637"/>
            <a:ext cx="8229600" cy="1143000"/>
          </a:xfrm>
          <a:prstGeom prst="rect">
            <a:avLst/>
          </a:prstGeom>
          <a:noFill/>
          <a:ln>
            <a:noFill/>
          </a:ln>
        </p:spPr>
        <p:txBody>
          <a:bodyPr anchorCtr="0" anchor="b" bIns="91425" lIns="91425" rIns="91425" tIns="91425"/>
          <a:lstStyle>
            <a:lvl1pPr rtl="0" algn="l">
              <a:spcBef>
                <a:spcPts val="0"/>
              </a:spcBef>
              <a:buClr>
                <a:schemeClr val="dk1"/>
              </a:buClr>
              <a:buSzPct val="100000"/>
              <a:buFont typeface="Arial"/>
              <a:buNone/>
              <a:defRPr b="1" baseline="0" i="0" sz="3600" u="none" cap="none" strike="noStrike">
                <a:solidFill>
                  <a:schemeClr val="dk1"/>
                </a:solidFill>
                <a:latin typeface="Arial"/>
                <a:ea typeface="Arial"/>
                <a:cs typeface="Arial"/>
                <a:sym typeface="Arial"/>
              </a:defRPr>
            </a:lvl1pPr>
            <a:lvl2pPr rtl="0" algn="l">
              <a:spcBef>
                <a:spcPts val="0"/>
              </a:spcBef>
              <a:buClr>
                <a:schemeClr val="dk1"/>
              </a:buClr>
              <a:buSzPct val="100000"/>
              <a:buFont typeface="Arial"/>
              <a:buNone/>
              <a:defRPr b="1" baseline="0" i="0" sz="3600" u="none" cap="none" strike="noStrike">
                <a:solidFill>
                  <a:schemeClr val="dk1"/>
                </a:solidFill>
                <a:latin typeface="Arial"/>
                <a:ea typeface="Arial"/>
                <a:cs typeface="Arial"/>
                <a:sym typeface="Arial"/>
              </a:defRPr>
            </a:lvl2pPr>
            <a:lvl3pPr rtl="0" algn="l">
              <a:spcBef>
                <a:spcPts val="0"/>
              </a:spcBef>
              <a:buClr>
                <a:schemeClr val="dk1"/>
              </a:buClr>
              <a:buSzPct val="100000"/>
              <a:buFont typeface="Arial"/>
              <a:buNone/>
              <a:defRPr b="1" baseline="0" i="0" sz="3600" u="none" cap="none" strike="noStrike">
                <a:solidFill>
                  <a:schemeClr val="dk1"/>
                </a:solidFill>
                <a:latin typeface="Arial"/>
                <a:ea typeface="Arial"/>
                <a:cs typeface="Arial"/>
                <a:sym typeface="Arial"/>
              </a:defRPr>
            </a:lvl3pPr>
            <a:lvl4pPr rtl="0" algn="l">
              <a:spcBef>
                <a:spcPts val="0"/>
              </a:spcBef>
              <a:buClr>
                <a:schemeClr val="dk1"/>
              </a:buClr>
              <a:buSzPct val="100000"/>
              <a:buFont typeface="Arial"/>
              <a:buNone/>
              <a:defRPr b="1" baseline="0" i="0" sz="3600" u="none" cap="none" strike="noStrike">
                <a:solidFill>
                  <a:schemeClr val="dk1"/>
                </a:solidFill>
                <a:latin typeface="Arial"/>
                <a:ea typeface="Arial"/>
                <a:cs typeface="Arial"/>
                <a:sym typeface="Arial"/>
              </a:defRPr>
            </a:lvl4pPr>
            <a:lvl5pPr rtl="0" algn="l">
              <a:spcBef>
                <a:spcPts val="0"/>
              </a:spcBef>
              <a:buClr>
                <a:schemeClr val="dk1"/>
              </a:buClr>
              <a:buSzPct val="100000"/>
              <a:buFont typeface="Arial"/>
              <a:buNone/>
              <a:defRPr b="1" baseline="0" i="0" sz="3600" u="none" cap="none" strike="noStrike">
                <a:solidFill>
                  <a:schemeClr val="dk1"/>
                </a:solidFill>
                <a:latin typeface="Arial"/>
                <a:ea typeface="Arial"/>
                <a:cs typeface="Arial"/>
                <a:sym typeface="Arial"/>
              </a:defRPr>
            </a:lvl5pPr>
            <a:lvl6pPr rtl="0" algn="l">
              <a:spcBef>
                <a:spcPts val="0"/>
              </a:spcBef>
              <a:buClr>
                <a:schemeClr val="dk1"/>
              </a:buClr>
              <a:buSzPct val="100000"/>
              <a:buFont typeface="Arial"/>
              <a:buNone/>
              <a:defRPr b="1" baseline="0" i="0" sz="3600" u="none" cap="none" strike="noStrike">
                <a:solidFill>
                  <a:schemeClr val="dk1"/>
                </a:solidFill>
                <a:latin typeface="Arial"/>
                <a:ea typeface="Arial"/>
                <a:cs typeface="Arial"/>
                <a:sym typeface="Arial"/>
              </a:defRPr>
            </a:lvl6pPr>
            <a:lvl7pPr rtl="0" algn="l">
              <a:spcBef>
                <a:spcPts val="0"/>
              </a:spcBef>
              <a:buClr>
                <a:schemeClr val="dk1"/>
              </a:buClr>
              <a:buSzPct val="100000"/>
              <a:buFont typeface="Arial"/>
              <a:buNone/>
              <a:defRPr b="1" baseline="0" i="0" sz="3600" u="none" cap="none" strike="noStrike">
                <a:solidFill>
                  <a:schemeClr val="dk1"/>
                </a:solidFill>
                <a:latin typeface="Arial"/>
                <a:ea typeface="Arial"/>
                <a:cs typeface="Arial"/>
                <a:sym typeface="Arial"/>
              </a:defRPr>
            </a:lvl7pPr>
            <a:lvl8pPr rtl="0" algn="l">
              <a:spcBef>
                <a:spcPts val="0"/>
              </a:spcBef>
              <a:buClr>
                <a:schemeClr val="dk1"/>
              </a:buClr>
              <a:buSzPct val="100000"/>
              <a:buFont typeface="Arial"/>
              <a:buNone/>
              <a:defRPr b="1" baseline="0" i="0" sz="3600" u="none" cap="none" strike="noStrike">
                <a:solidFill>
                  <a:schemeClr val="dk1"/>
                </a:solidFill>
                <a:latin typeface="Arial"/>
                <a:ea typeface="Arial"/>
                <a:cs typeface="Arial"/>
                <a:sym typeface="Arial"/>
              </a:defRPr>
            </a:lvl8pPr>
            <a:lvl9pPr rtl="0" algn="l">
              <a:spcBef>
                <a:spcPts val="0"/>
              </a:spcBef>
              <a:buClr>
                <a:schemeClr val="dk1"/>
              </a:buClr>
              <a:buSzPct val="100000"/>
              <a:buFont typeface="Arial"/>
              <a:buNone/>
              <a:defRPr b="1" baseline="0" i="0" sz="3600" u="none" cap="none" strike="noStrike">
                <a:solidFill>
                  <a:schemeClr val="dk1"/>
                </a:solidFill>
                <a:latin typeface="Arial"/>
                <a:ea typeface="Arial"/>
                <a:cs typeface="Arial"/>
                <a:sym typeface="Arial"/>
              </a:defRPr>
            </a:lvl9pPr>
          </a:lstStyle>
          <a:p/>
        </p:txBody>
      </p:sp>
      <p:sp>
        <p:nvSpPr>
          <p:cNvPr id="6" name="Shape 6"/>
          <p:cNvSpPr txBox="1"/>
          <p:nvPr>
            <p:ph idx="1" type="body"/>
          </p:nvPr>
        </p:nvSpPr>
        <p:spPr>
          <a:xfrm>
            <a:off x="457200" y="1600200"/>
            <a:ext cx="8229600" cy="4967700"/>
          </a:xfrm>
          <a:prstGeom prst="rect">
            <a:avLst/>
          </a:prstGeom>
          <a:noFill/>
          <a:ln>
            <a:noFill/>
          </a:ln>
        </p:spPr>
        <p:txBody>
          <a:bodyPr anchorCtr="0" anchor="t" bIns="91425" lIns="91425" rIns="91425" tIns="91425"/>
          <a:lstStyle>
            <a:lvl1pPr rtl="0" algn="l">
              <a:spcBef>
                <a:spcPts val="600"/>
              </a:spcBef>
              <a:buClr>
                <a:srgbClr val="000000"/>
              </a:buClr>
              <a:buSzPct val="100000"/>
              <a:buFont typeface="Arial"/>
              <a:buChar char="●"/>
              <a:defRPr b="0" baseline="0" i="0" sz="3000" u="none" cap="none" strike="noStrike">
                <a:solidFill>
                  <a:srgbClr val="000000"/>
                </a:solidFill>
                <a:latin typeface="Arial"/>
                <a:ea typeface="Arial"/>
                <a:cs typeface="Arial"/>
                <a:sym typeface="Arial"/>
              </a:defRPr>
            </a:lvl1pPr>
            <a:lvl2pPr rtl="0" algn="l">
              <a:spcBef>
                <a:spcPts val="480"/>
              </a:spcBef>
              <a:buClr>
                <a:srgbClr val="000000"/>
              </a:buClr>
              <a:buSzPct val="100000"/>
              <a:buFont typeface="Courier New"/>
              <a:buChar char="o"/>
              <a:defRPr b="0" baseline="0" i="0" sz="2400" u="none" cap="none" strike="noStrike">
                <a:solidFill>
                  <a:srgbClr val="000000"/>
                </a:solidFill>
                <a:latin typeface="Arial"/>
                <a:ea typeface="Arial"/>
                <a:cs typeface="Arial"/>
                <a:sym typeface="Arial"/>
              </a:defRPr>
            </a:lvl2pPr>
            <a:lvl3pPr rtl="0" algn="l">
              <a:spcBef>
                <a:spcPts val="480"/>
              </a:spcBef>
              <a:buClr>
                <a:srgbClr val="000000"/>
              </a:buClr>
              <a:buSzPct val="100000"/>
              <a:buFont typeface="Wingdings"/>
              <a:buChar char="§"/>
              <a:defRPr b="0" baseline="0" i="0" sz="2400" u="none" cap="none" strike="noStrike">
                <a:solidFill>
                  <a:srgbClr val="000000"/>
                </a:solidFill>
                <a:latin typeface="Arial"/>
                <a:ea typeface="Arial"/>
                <a:cs typeface="Arial"/>
                <a:sym typeface="Arial"/>
              </a:defRPr>
            </a:lvl3pPr>
            <a:lvl4pPr rtl="0" algn="l">
              <a:spcBef>
                <a:spcPts val="360"/>
              </a:spcBef>
              <a:buClr>
                <a:srgbClr val="000000"/>
              </a:buClr>
              <a:buSzPct val="100000"/>
              <a:buFont typeface="Arial"/>
              <a:buChar char="●"/>
              <a:defRPr b="0" baseline="0" i="0" sz="1800" u="none" cap="none" strike="noStrike">
                <a:solidFill>
                  <a:srgbClr val="000000"/>
                </a:solidFill>
                <a:latin typeface="Arial"/>
                <a:ea typeface="Arial"/>
                <a:cs typeface="Arial"/>
                <a:sym typeface="Arial"/>
              </a:defRPr>
            </a:lvl4pPr>
            <a:lvl5pPr rtl="0" algn="l">
              <a:spcBef>
                <a:spcPts val="360"/>
              </a:spcBef>
              <a:buClr>
                <a:srgbClr val="000000"/>
              </a:buClr>
              <a:buSzPct val="100000"/>
              <a:buFont typeface="Courier New"/>
              <a:buChar char="o"/>
              <a:defRPr b="0" baseline="0" i="0" sz="1800" u="none" cap="none" strike="noStrike">
                <a:solidFill>
                  <a:srgbClr val="000000"/>
                </a:solidFill>
                <a:latin typeface="Arial"/>
                <a:ea typeface="Arial"/>
                <a:cs typeface="Arial"/>
                <a:sym typeface="Arial"/>
              </a:defRPr>
            </a:lvl5pPr>
            <a:lvl6pPr rtl="0" algn="l">
              <a:spcBef>
                <a:spcPts val="360"/>
              </a:spcBef>
              <a:buClr>
                <a:srgbClr val="000000"/>
              </a:buClr>
              <a:buSzPct val="100000"/>
              <a:buFont typeface="Wingdings"/>
              <a:buChar char="§"/>
              <a:defRPr b="0" baseline="0" i="0" sz="1800" u="none" cap="none" strike="noStrike">
                <a:solidFill>
                  <a:srgbClr val="000000"/>
                </a:solidFill>
                <a:latin typeface="Arial"/>
                <a:ea typeface="Arial"/>
                <a:cs typeface="Arial"/>
                <a:sym typeface="Arial"/>
              </a:defRPr>
            </a:lvl6pPr>
            <a:lvl7pPr rtl="0" algn="l">
              <a:spcBef>
                <a:spcPts val="360"/>
              </a:spcBef>
              <a:buClr>
                <a:srgbClr val="000000"/>
              </a:buClr>
              <a:buSzPct val="100000"/>
              <a:buFont typeface="Arial"/>
              <a:buChar char="●"/>
              <a:defRPr b="0" baseline="0" i="0" sz="1800" u="none" cap="none" strike="noStrike">
                <a:solidFill>
                  <a:srgbClr val="000000"/>
                </a:solidFill>
                <a:latin typeface="Arial"/>
                <a:ea typeface="Arial"/>
                <a:cs typeface="Arial"/>
                <a:sym typeface="Arial"/>
              </a:defRPr>
            </a:lvl7pPr>
            <a:lvl8pPr rtl="0" algn="l">
              <a:spcBef>
                <a:spcPts val="360"/>
              </a:spcBef>
              <a:buClr>
                <a:srgbClr val="000000"/>
              </a:buClr>
              <a:buSzPct val="100000"/>
              <a:buFont typeface="Courier New"/>
              <a:buChar char="o"/>
              <a:defRPr b="0" baseline="0" i="0" sz="1800" u="none" cap="none" strike="noStrike">
                <a:solidFill>
                  <a:srgbClr val="000000"/>
                </a:solidFill>
                <a:latin typeface="Arial"/>
                <a:ea typeface="Arial"/>
                <a:cs typeface="Arial"/>
                <a:sym typeface="Arial"/>
              </a:defRPr>
            </a:lvl8pPr>
            <a:lvl9pPr rtl="0" algn="l">
              <a:spcBef>
                <a:spcPts val="360"/>
              </a:spcBef>
              <a:buClr>
                <a:srgbClr val="000000"/>
              </a:buClr>
              <a:buSzPct val="100000"/>
              <a:buFont typeface="Wingdings"/>
              <a:buChar char="§"/>
              <a:defRPr b="0" baseline="0" i="0" sz="18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4" Type="http://schemas.openxmlformats.org/officeDocument/2006/relationships/hyperlink" Target="http://youtube.com/v/jfU70TFWM3Y" TargetMode="External"/><Relationship Id="rId5" Type="http://schemas.openxmlformats.org/officeDocument/2006/relationships/image" Target="../media/image00.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04.jpg"/><Relationship Id="rId4" Type="http://schemas.openxmlformats.org/officeDocument/2006/relationships/image" Target="../media/image01.jpg"/><Relationship Id="rId5" Type="http://schemas.openxmlformats.org/officeDocument/2006/relationships/hyperlink" Target="http://esolepacks.com/teaching-packs/beatles-teaching-pack" TargetMode="External"/><Relationship Id="rId6" Type="http://schemas.openxmlformats.org/officeDocument/2006/relationships/image" Target="../media/image02.jpg"/><Relationship Id="rId7" Type="http://schemas.openxmlformats.org/officeDocument/2006/relationships/image" Target="../media/image06.jpg"/><Relationship Id="rId8" Type="http://schemas.openxmlformats.org/officeDocument/2006/relationships/image" Target="../media/image07.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4" Type="http://schemas.openxmlformats.org/officeDocument/2006/relationships/hyperlink" Target="http://youtube.com/v/c2R2S-Nl5fc" TargetMode="External"/><Relationship Id="rId5" Type="http://schemas.openxmlformats.org/officeDocument/2006/relationships/image" Target="../media/image0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4" Type="http://schemas.openxmlformats.org/officeDocument/2006/relationships/hyperlink" Target="http://youtube.com/v/ZAaD_8ngggE" TargetMode="External"/><Relationship Id="rId5" Type="http://schemas.openxmlformats.org/officeDocument/2006/relationships/image" Target="../media/image05.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 name="Shape 22"/>
        <p:cNvGrpSpPr/>
        <p:nvPr/>
      </p:nvGrpSpPr>
      <p:grpSpPr>
        <a:xfrm>
          <a:off x="0" y="0"/>
          <a:ext cx="0" cy="0"/>
          <a:chOff x="0" y="0"/>
          <a:chExt cx="0" cy="0"/>
        </a:xfrm>
      </p:grpSpPr>
      <p:sp>
        <p:nvSpPr>
          <p:cNvPr id="23" name="Shape 23"/>
          <p:cNvSpPr txBox="1"/>
          <p:nvPr>
            <p:ph idx="1" type="subTitle"/>
          </p:nvPr>
        </p:nvSpPr>
        <p:spPr>
          <a:xfrm>
            <a:off x="916200" y="561051"/>
            <a:ext cx="7772400" cy="1143599"/>
          </a:xfrm>
          <a:prstGeom prst="rect">
            <a:avLst/>
          </a:prstGeom>
        </p:spPr>
        <p:txBody>
          <a:bodyPr anchorCtr="0" anchor="t" bIns="91425" lIns="91425" rIns="91425" tIns="91425">
            <a:noAutofit/>
          </a:bodyPr>
          <a:lstStyle/>
          <a:p>
            <a:pPr lvl="0" rtl="0">
              <a:lnSpc>
                <a:spcPct val="150000"/>
              </a:lnSpc>
              <a:spcBef>
                <a:spcPts val="0"/>
              </a:spcBef>
              <a:buNone/>
            </a:pPr>
            <a:r>
              <a:rPr b="1" lang="en-GB">
                <a:latin typeface="Droid Sans"/>
                <a:ea typeface="Droid Sans"/>
                <a:cs typeface="Droid Sans"/>
                <a:sym typeface="Droid Sans"/>
              </a:rPr>
              <a:t>Nowhere Boy</a:t>
            </a:r>
          </a:p>
          <a:p>
            <a:pPr>
              <a:lnSpc>
                <a:spcPct val="150000"/>
              </a:lnSpc>
              <a:spcBef>
                <a:spcPts val="0"/>
              </a:spcBef>
              <a:buNone/>
            </a:pPr>
            <a:r>
              <a:rPr i="1" lang="en-GB">
                <a:latin typeface="Droid Sans"/>
                <a:ea typeface="Droid Sans"/>
                <a:cs typeface="Droid Sans"/>
                <a:sym typeface="Droid Sans"/>
              </a:rPr>
              <a:t>John Lennon had a difficult childhood</a:t>
            </a:r>
          </a:p>
        </p:txBody>
      </p:sp>
      <p:sp>
        <p:nvSpPr>
          <p:cNvPr id="24" name="Shape 24">
            <a:hlinkClick r:id="rId4"/>
          </p:cNvPr>
          <p:cNvSpPr/>
          <p:nvPr/>
        </p:nvSpPr>
        <p:spPr>
          <a:xfrm>
            <a:off x="2101225" y="2205875"/>
            <a:ext cx="5433099" cy="4077500"/>
          </a:xfrm>
          <a:prstGeom prst="rect">
            <a:avLst/>
          </a:prstGeom>
          <a:blipFill>
            <a:blip r:embed="rId5">
              <a:alphaModFix/>
            </a:blip>
            <a:stretch>
              <a:fillRect/>
            </a:stretch>
          </a:blipFill>
          <a:ln>
            <a:noFill/>
          </a:ln>
        </p:spPr>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 name="Shape 28"/>
        <p:cNvGrpSpPr/>
        <p:nvPr/>
      </p:nvGrpSpPr>
      <p:grpSpPr>
        <a:xfrm>
          <a:off x="0" y="0"/>
          <a:ext cx="0" cy="0"/>
          <a:chOff x="0" y="0"/>
          <a:chExt cx="0" cy="0"/>
        </a:xfrm>
      </p:grpSpPr>
      <p:pic>
        <p:nvPicPr>
          <p:cNvPr id="29" name="Shape 29"/>
          <p:cNvPicPr preferRelativeResize="0"/>
          <p:nvPr/>
        </p:nvPicPr>
        <p:blipFill>
          <a:blip r:embed="rId3">
            <a:alphaModFix/>
          </a:blip>
          <a:stretch>
            <a:fillRect/>
          </a:stretch>
        </p:blipFill>
        <p:spPr>
          <a:xfrm>
            <a:off x="1063025" y="1439485"/>
            <a:ext cx="2051999" cy="1489000"/>
          </a:xfrm>
          <a:prstGeom prst="rect">
            <a:avLst/>
          </a:prstGeom>
          <a:noFill/>
          <a:ln>
            <a:noFill/>
          </a:ln>
        </p:spPr>
      </p:pic>
      <p:pic>
        <p:nvPicPr>
          <p:cNvPr id="30" name="Shape 30"/>
          <p:cNvPicPr preferRelativeResize="0"/>
          <p:nvPr/>
        </p:nvPicPr>
        <p:blipFill>
          <a:blip r:embed="rId4">
            <a:alphaModFix/>
          </a:blip>
          <a:stretch>
            <a:fillRect/>
          </a:stretch>
        </p:blipFill>
        <p:spPr>
          <a:xfrm>
            <a:off x="864875" y="4304325"/>
            <a:ext cx="2051999" cy="1488987"/>
          </a:xfrm>
          <a:prstGeom prst="rect">
            <a:avLst/>
          </a:prstGeom>
          <a:noFill/>
          <a:ln>
            <a:noFill/>
          </a:ln>
        </p:spPr>
      </p:pic>
      <p:sp>
        <p:nvSpPr>
          <p:cNvPr id="31" name="Shape 31"/>
          <p:cNvSpPr txBox="1"/>
          <p:nvPr/>
        </p:nvSpPr>
        <p:spPr>
          <a:xfrm>
            <a:off x="1248625" y="70900"/>
            <a:ext cx="6347100" cy="694199"/>
          </a:xfrm>
          <a:prstGeom prst="rect">
            <a:avLst/>
          </a:prstGeom>
          <a:noFill/>
          <a:ln>
            <a:noFill/>
          </a:ln>
        </p:spPr>
        <p:txBody>
          <a:bodyPr anchorCtr="0" anchor="t" bIns="91425" lIns="91425" rIns="91425" tIns="91425">
            <a:noAutofit/>
          </a:bodyPr>
          <a:lstStyle/>
          <a:p>
            <a:pPr lvl="0" rtl="0">
              <a:spcBef>
                <a:spcPts val="1000"/>
              </a:spcBef>
              <a:spcAft>
                <a:spcPts val="1000"/>
              </a:spcAft>
              <a:buNone/>
            </a:pPr>
            <a:r>
              <a:rPr b="1" lang="en-GB" sz="1800">
                <a:latin typeface="Georgia"/>
                <a:ea typeface="Georgia"/>
                <a:cs typeface="Georgia"/>
                <a:sym typeface="Georgia"/>
              </a:rPr>
              <a:t>1.</a:t>
            </a:r>
            <a:r>
              <a:rPr b="1" lang="en-GB">
                <a:latin typeface="Georgia"/>
                <a:ea typeface="Georgia"/>
                <a:cs typeface="Georgia"/>
                <a:sym typeface="Georgia"/>
              </a:rPr>
              <a:t> Find information about the people &amp; the places in the photos</a:t>
            </a:r>
          </a:p>
          <a:p>
            <a:pPr lvl="0" rtl="0">
              <a:spcBef>
                <a:spcPts val="1000"/>
              </a:spcBef>
              <a:spcAft>
                <a:spcPts val="1000"/>
              </a:spcAft>
              <a:buNone/>
            </a:pPr>
            <a:r>
              <a:rPr b="1" lang="en-GB">
                <a:latin typeface="Georgia"/>
                <a:ea typeface="Georgia"/>
                <a:cs typeface="Georgia"/>
                <a:sym typeface="Georgia"/>
              </a:rPr>
              <a:t>2. Write a sentence about each photo.</a:t>
            </a:r>
          </a:p>
          <a:p>
            <a:pPr lvl="0" rtl="0">
              <a:spcBef>
                <a:spcPts val="1000"/>
              </a:spcBef>
              <a:spcAft>
                <a:spcPts val="1000"/>
              </a:spcAft>
              <a:buNone/>
            </a:pPr>
            <a:r>
              <a:rPr b="1" lang="en-GB">
                <a:latin typeface="Georgia"/>
                <a:ea typeface="Georgia"/>
                <a:cs typeface="Georgia"/>
                <a:sym typeface="Georgia"/>
              </a:rPr>
              <a:t>3. Write a paragraph about the childhood of John Lennon </a:t>
            </a:r>
          </a:p>
        </p:txBody>
      </p:sp>
      <p:sp>
        <p:nvSpPr>
          <p:cNvPr id="32" name="Shape 32"/>
          <p:cNvSpPr txBox="1"/>
          <p:nvPr/>
        </p:nvSpPr>
        <p:spPr>
          <a:xfrm>
            <a:off x="607692" y="2461625"/>
            <a:ext cx="1007700" cy="386700"/>
          </a:xfrm>
          <a:prstGeom prst="rect">
            <a:avLst/>
          </a:prstGeom>
          <a:noFill/>
          <a:ln>
            <a:noFill/>
          </a:ln>
        </p:spPr>
        <p:txBody>
          <a:bodyPr anchorCtr="0" anchor="t" bIns="91425" lIns="91425" rIns="91425" tIns="91425">
            <a:noAutofit/>
          </a:bodyPr>
          <a:lstStyle/>
          <a:p>
            <a:pPr lvl="0" rtl="0">
              <a:spcBef>
                <a:spcPts val="0"/>
              </a:spcBef>
              <a:buNone/>
            </a:pPr>
            <a:r>
              <a:rPr lang="en-GB"/>
              <a:t>1.</a:t>
            </a:r>
          </a:p>
        </p:txBody>
      </p:sp>
      <p:sp>
        <p:nvSpPr>
          <p:cNvPr id="33" name="Shape 33"/>
          <p:cNvSpPr txBox="1"/>
          <p:nvPr/>
        </p:nvSpPr>
        <p:spPr>
          <a:xfrm>
            <a:off x="5344800" y="6267125"/>
            <a:ext cx="2892300" cy="386700"/>
          </a:xfrm>
          <a:prstGeom prst="rect">
            <a:avLst/>
          </a:prstGeom>
          <a:noFill/>
          <a:ln>
            <a:noFill/>
          </a:ln>
        </p:spPr>
        <p:txBody>
          <a:bodyPr anchorCtr="0" anchor="t" bIns="91425" lIns="91425" rIns="91425" tIns="91425">
            <a:noAutofit/>
          </a:bodyPr>
          <a:lstStyle/>
          <a:p>
            <a:pPr lvl="0" rtl="0">
              <a:spcBef>
                <a:spcPts val="0"/>
              </a:spcBef>
              <a:buNone/>
            </a:pPr>
            <a:r>
              <a:t/>
            </a:r>
            <a:endParaRPr/>
          </a:p>
        </p:txBody>
      </p:sp>
      <p:sp>
        <p:nvSpPr>
          <p:cNvPr id="34" name="Shape 34"/>
          <p:cNvSpPr txBox="1"/>
          <p:nvPr/>
        </p:nvSpPr>
        <p:spPr>
          <a:xfrm>
            <a:off x="864862" y="6267125"/>
            <a:ext cx="2448300" cy="386700"/>
          </a:xfrm>
          <a:prstGeom prst="rect">
            <a:avLst/>
          </a:prstGeom>
          <a:noFill/>
          <a:ln>
            <a:noFill/>
          </a:ln>
        </p:spPr>
        <p:txBody>
          <a:bodyPr anchorCtr="0" anchor="t" bIns="91425" lIns="91425" rIns="91425" tIns="91425">
            <a:noAutofit/>
          </a:bodyPr>
          <a:lstStyle/>
          <a:p>
            <a:pPr lvl="0" rtl="0">
              <a:spcBef>
                <a:spcPts val="0"/>
              </a:spcBef>
              <a:buNone/>
            </a:pPr>
            <a:r>
              <a:t/>
            </a:r>
            <a:endParaRPr/>
          </a:p>
        </p:txBody>
      </p:sp>
      <p:sp>
        <p:nvSpPr>
          <p:cNvPr id="35" name="Shape 35"/>
          <p:cNvSpPr txBox="1"/>
          <p:nvPr/>
        </p:nvSpPr>
        <p:spPr>
          <a:xfrm>
            <a:off x="3196425" y="3575625"/>
            <a:ext cx="372299" cy="197699"/>
          </a:xfrm>
          <a:prstGeom prst="rect">
            <a:avLst/>
          </a:prstGeom>
          <a:noFill/>
          <a:ln>
            <a:noFill/>
          </a:ln>
        </p:spPr>
        <p:txBody>
          <a:bodyPr anchorCtr="0" anchor="t" bIns="91425" lIns="91425" rIns="91425" tIns="91425">
            <a:noAutofit/>
          </a:bodyPr>
          <a:lstStyle/>
          <a:p>
            <a:pPr lvl="0" rtl="0">
              <a:spcBef>
                <a:spcPts val="0"/>
              </a:spcBef>
              <a:buNone/>
            </a:pPr>
            <a:r>
              <a:rPr lang="en-GB"/>
              <a:t>2.</a:t>
            </a:r>
          </a:p>
        </p:txBody>
      </p:sp>
      <p:sp>
        <p:nvSpPr>
          <p:cNvPr id="36" name="Shape 36"/>
          <p:cNvSpPr txBox="1"/>
          <p:nvPr/>
        </p:nvSpPr>
        <p:spPr>
          <a:xfrm>
            <a:off x="5044775" y="1575575"/>
            <a:ext cx="540899" cy="320699"/>
          </a:xfrm>
          <a:prstGeom prst="rect">
            <a:avLst/>
          </a:prstGeom>
          <a:noFill/>
          <a:ln>
            <a:noFill/>
          </a:ln>
        </p:spPr>
        <p:txBody>
          <a:bodyPr anchorCtr="0" anchor="t" bIns="91425" lIns="91425" rIns="91425" tIns="91425">
            <a:noAutofit/>
          </a:bodyPr>
          <a:lstStyle/>
          <a:p>
            <a:pPr lvl="0" rtl="0">
              <a:spcBef>
                <a:spcPts val="0"/>
              </a:spcBef>
              <a:buNone/>
            </a:pPr>
            <a:r>
              <a:rPr lang="en-GB"/>
              <a:t>3.</a:t>
            </a:r>
          </a:p>
        </p:txBody>
      </p:sp>
      <p:sp>
        <p:nvSpPr>
          <p:cNvPr id="37" name="Shape 37"/>
          <p:cNvSpPr txBox="1"/>
          <p:nvPr/>
        </p:nvSpPr>
        <p:spPr>
          <a:xfrm>
            <a:off x="1615400" y="6267125"/>
            <a:ext cx="4014599" cy="386700"/>
          </a:xfrm>
          <a:prstGeom prst="rect">
            <a:avLst/>
          </a:prstGeom>
          <a:noFill/>
          <a:ln cap="flat" cmpd="sng" w="38100">
            <a:solidFill>
              <a:srgbClr val="000000"/>
            </a:solidFill>
            <a:prstDash val="solid"/>
            <a:round/>
            <a:headEnd len="med" w="med" type="none"/>
            <a:tailEnd len="med" w="med" type="none"/>
          </a:ln>
        </p:spPr>
        <p:txBody>
          <a:bodyPr anchorCtr="0" anchor="t" bIns="91425" lIns="91425" rIns="91425" tIns="91425">
            <a:noAutofit/>
          </a:bodyPr>
          <a:lstStyle/>
          <a:p>
            <a:pPr algn="ctr">
              <a:spcBef>
                <a:spcPts val="0"/>
              </a:spcBef>
              <a:buNone/>
            </a:pPr>
            <a:r>
              <a:rPr b="1" i="1" lang="en-GB" sz="1100">
                <a:latin typeface="Georgia"/>
                <a:ea typeface="Georgia"/>
                <a:cs typeface="Georgia"/>
                <a:sym typeface="Georgia"/>
              </a:rPr>
              <a:t>Find the information in  </a:t>
            </a:r>
            <a:r>
              <a:rPr b="1" i="1" lang="en-GB" sz="1100" u="sng">
                <a:solidFill>
                  <a:schemeClr val="hlink"/>
                </a:solidFill>
                <a:latin typeface="Georgia"/>
                <a:ea typeface="Georgia"/>
                <a:cs typeface="Georgia"/>
                <a:sym typeface="Georgia"/>
                <a:hlinkClick r:id="rId5"/>
              </a:rPr>
              <a:t>The Beatles Teaching Pack</a:t>
            </a:r>
          </a:p>
        </p:txBody>
      </p:sp>
      <p:sp>
        <p:nvSpPr>
          <p:cNvPr id="38" name="Shape 38"/>
          <p:cNvSpPr txBox="1"/>
          <p:nvPr/>
        </p:nvSpPr>
        <p:spPr>
          <a:xfrm>
            <a:off x="707725" y="5869875"/>
            <a:ext cx="540899" cy="320699"/>
          </a:xfrm>
          <a:prstGeom prst="rect">
            <a:avLst/>
          </a:prstGeom>
          <a:noFill/>
          <a:ln>
            <a:noFill/>
          </a:ln>
        </p:spPr>
        <p:txBody>
          <a:bodyPr anchorCtr="0" anchor="t" bIns="91425" lIns="91425" rIns="91425" tIns="91425">
            <a:noAutofit/>
          </a:bodyPr>
          <a:lstStyle/>
          <a:p>
            <a:pPr lvl="0" rtl="0">
              <a:spcBef>
                <a:spcPts val="0"/>
              </a:spcBef>
              <a:buNone/>
            </a:pPr>
            <a:r>
              <a:rPr lang="en-GB"/>
              <a:t>4.</a:t>
            </a:r>
          </a:p>
        </p:txBody>
      </p:sp>
      <p:sp>
        <p:nvSpPr>
          <p:cNvPr id="39" name="Shape 39"/>
          <p:cNvSpPr txBox="1"/>
          <p:nvPr/>
        </p:nvSpPr>
        <p:spPr>
          <a:xfrm>
            <a:off x="5129075" y="5191350"/>
            <a:ext cx="372299" cy="197699"/>
          </a:xfrm>
          <a:prstGeom prst="rect">
            <a:avLst/>
          </a:prstGeom>
          <a:noFill/>
          <a:ln>
            <a:noFill/>
          </a:ln>
        </p:spPr>
        <p:txBody>
          <a:bodyPr anchorCtr="0" anchor="t" bIns="91425" lIns="91425" rIns="91425" tIns="91425">
            <a:noAutofit/>
          </a:bodyPr>
          <a:lstStyle/>
          <a:p>
            <a:pPr lvl="0" rtl="0">
              <a:spcBef>
                <a:spcPts val="0"/>
              </a:spcBef>
              <a:buNone/>
            </a:pPr>
            <a:r>
              <a:rPr lang="en-GB"/>
              <a:t>5</a:t>
            </a:r>
          </a:p>
        </p:txBody>
      </p:sp>
      <p:pic>
        <p:nvPicPr>
          <p:cNvPr id="40" name="Shape 40"/>
          <p:cNvPicPr preferRelativeResize="0"/>
          <p:nvPr/>
        </p:nvPicPr>
        <p:blipFill>
          <a:blip r:embed="rId6">
            <a:alphaModFix/>
          </a:blip>
          <a:stretch>
            <a:fillRect/>
          </a:stretch>
        </p:blipFill>
        <p:spPr>
          <a:xfrm>
            <a:off x="3690225" y="2461624"/>
            <a:ext cx="1282275" cy="1627574"/>
          </a:xfrm>
          <a:prstGeom prst="rect">
            <a:avLst/>
          </a:prstGeom>
          <a:noFill/>
          <a:ln>
            <a:noFill/>
          </a:ln>
        </p:spPr>
      </p:pic>
      <p:pic>
        <p:nvPicPr>
          <p:cNvPr id="41" name="Shape 41"/>
          <p:cNvPicPr preferRelativeResize="0"/>
          <p:nvPr/>
        </p:nvPicPr>
        <p:blipFill>
          <a:blip r:embed="rId7">
            <a:alphaModFix/>
          </a:blip>
          <a:stretch>
            <a:fillRect/>
          </a:stretch>
        </p:blipFill>
        <p:spPr>
          <a:xfrm>
            <a:off x="5547700" y="1302261"/>
            <a:ext cx="2215149" cy="1763425"/>
          </a:xfrm>
          <a:prstGeom prst="rect">
            <a:avLst/>
          </a:prstGeom>
          <a:noFill/>
          <a:ln>
            <a:noFill/>
          </a:ln>
        </p:spPr>
      </p:pic>
      <p:pic>
        <p:nvPicPr>
          <p:cNvPr id="42" name="Shape 42"/>
          <p:cNvPicPr preferRelativeResize="0"/>
          <p:nvPr/>
        </p:nvPicPr>
        <p:blipFill>
          <a:blip r:embed="rId8">
            <a:alphaModFix/>
          </a:blip>
          <a:stretch>
            <a:fillRect/>
          </a:stretch>
        </p:blipFill>
        <p:spPr>
          <a:xfrm>
            <a:off x="5833948" y="4089202"/>
            <a:ext cx="2215149" cy="1763425"/>
          </a:xfrm>
          <a:prstGeom prst="rect">
            <a:avLst/>
          </a:prstGeom>
          <a:noFill/>
          <a:ln>
            <a:noFill/>
          </a:ln>
        </p:spPr>
      </p:pic>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 name="Shape 46"/>
        <p:cNvGrpSpPr/>
        <p:nvPr/>
      </p:nvGrpSpPr>
      <p:grpSpPr>
        <a:xfrm>
          <a:off x="0" y="0"/>
          <a:ext cx="0" cy="0"/>
          <a:chOff x="0" y="0"/>
          <a:chExt cx="0" cy="0"/>
        </a:xfrm>
      </p:grpSpPr>
      <p:sp>
        <p:nvSpPr>
          <p:cNvPr id="47" name="Shape 47"/>
          <p:cNvSpPr txBox="1"/>
          <p:nvPr>
            <p:ph type="ctrTitle"/>
          </p:nvPr>
        </p:nvSpPr>
        <p:spPr>
          <a:xfrm>
            <a:off x="685800" y="281423"/>
            <a:ext cx="7772400" cy="1546500"/>
          </a:xfrm>
          <a:prstGeom prst="rect">
            <a:avLst/>
          </a:prstGeom>
        </p:spPr>
        <p:txBody>
          <a:bodyPr anchorCtr="0" anchor="b" bIns="91425" lIns="91425" rIns="91425" tIns="91425">
            <a:noAutofit/>
          </a:bodyPr>
          <a:lstStyle/>
          <a:p>
            <a:pPr>
              <a:spcBef>
                <a:spcPts val="0"/>
              </a:spcBef>
              <a:buNone/>
            </a:pPr>
            <a:r>
              <a:rPr lang="en-GB" sz="3000">
                <a:solidFill>
                  <a:schemeClr val="dk2"/>
                </a:solidFill>
                <a:latin typeface="Droid Sans"/>
                <a:ea typeface="Droid Sans"/>
                <a:cs typeface="Droid Sans"/>
                <a:sym typeface="Droid Sans"/>
              </a:rPr>
              <a:t>When John met Paul</a:t>
            </a:r>
          </a:p>
        </p:txBody>
      </p:sp>
      <p:sp>
        <p:nvSpPr>
          <p:cNvPr id="48" name="Shape 48"/>
          <p:cNvSpPr txBox="1"/>
          <p:nvPr>
            <p:ph idx="1" type="subTitle"/>
          </p:nvPr>
        </p:nvSpPr>
        <p:spPr>
          <a:xfrm>
            <a:off x="862000" y="1827912"/>
            <a:ext cx="7772400" cy="1046400"/>
          </a:xfrm>
          <a:prstGeom prst="rect">
            <a:avLst/>
          </a:prstGeom>
        </p:spPr>
        <p:txBody>
          <a:bodyPr anchorCtr="0" anchor="t" bIns="91425" lIns="91425" rIns="91425" tIns="91425">
            <a:noAutofit/>
          </a:bodyPr>
          <a:lstStyle/>
          <a:p>
            <a:pPr lvl="0" rtl="0">
              <a:spcBef>
                <a:spcPts val="360"/>
              </a:spcBef>
              <a:buClr>
                <a:srgbClr val="000000"/>
              </a:buClr>
              <a:buFont typeface="Arial"/>
              <a:buNone/>
            </a:pPr>
            <a:r>
              <a:t/>
            </a:r>
            <a:endParaRPr b="1" sz="1800">
              <a:solidFill>
                <a:schemeClr val="dk1"/>
              </a:solidFill>
            </a:endParaRPr>
          </a:p>
          <a:p>
            <a:pPr lvl="0" rtl="0">
              <a:spcBef>
                <a:spcPts val="0"/>
              </a:spcBef>
              <a:buClr>
                <a:srgbClr val="000000"/>
              </a:buClr>
              <a:buSzPct val="36666"/>
              <a:buFont typeface="Arial"/>
              <a:buNone/>
            </a:pPr>
            <a:r>
              <a:rPr lang="en-GB"/>
              <a:t>Woolton, Liverpool: Saturday 6 July 1957 </a:t>
            </a:r>
          </a:p>
          <a:p>
            <a:pPr lvl="0" rtl="0">
              <a:spcBef>
                <a:spcPts val="0"/>
              </a:spcBef>
              <a:buClr>
                <a:srgbClr val="000000"/>
              </a:buClr>
              <a:buFont typeface="Arial"/>
              <a:buNone/>
            </a:pPr>
            <a:r>
              <a:t/>
            </a:r>
            <a:endParaRPr/>
          </a:p>
          <a:p>
            <a:pPr>
              <a:spcBef>
                <a:spcPts val="0"/>
              </a:spcBef>
              <a:buNone/>
            </a:pPr>
            <a:r>
              <a:t/>
            </a:r>
            <a:endParaRPr/>
          </a:p>
        </p:txBody>
      </p:sp>
      <p:sp>
        <p:nvSpPr>
          <p:cNvPr id="49" name="Shape 49">
            <a:hlinkClick r:id="rId4"/>
          </p:cNvPr>
          <p:cNvSpPr/>
          <p:nvPr/>
        </p:nvSpPr>
        <p:spPr>
          <a:xfrm>
            <a:off x="2933525" y="3278175"/>
            <a:ext cx="4095449" cy="3073825"/>
          </a:xfrm>
          <a:prstGeom prst="rect">
            <a:avLst/>
          </a:prstGeom>
          <a:blipFill>
            <a:blip r:embed="rId5">
              <a:alphaModFix/>
            </a:blip>
            <a:stretch>
              <a:fillRect/>
            </a:stretch>
          </a:blipFill>
          <a:ln>
            <a:noFill/>
          </a:ln>
        </p:spPr>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idx="1" type="body"/>
          </p:nvPr>
        </p:nvSpPr>
        <p:spPr>
          <a:xfrm>
            <a:off x="457200" y="5875078"/>
            <a:ext cx="8229600" cy="692700"/>
          </a:xfrm>
          <a:prstGeom prst="rect">
            <a:avLst/>
          </a:prstGeom>
        </p:spPr>
        <p:txBody>
          <a:bodyPr anchorCtr="0" anchor="t" bIns="91425" lIns="91425" rIns="91425" tIns="91425">
            <a:noAutofit/>
          </a:bodyPr>
          <a:lstStyle/>
          <a:p>
            <a:pPr>
              <a:spcBef>
                <a:spcPts val="0"/>
              </a:spcBef>
              <a:buNone/>
            </a:pPr>
            <a:r>
              <a:t/>
            </a:r>
            <a:endParaRPr b="1"/>
          </a:p>
        </p:txBody>
      </p:sp>
      <p:sp>
        <p:nvSpPr>
          <p:cNvPr id="55" name="Shape 55">
            <a:hlinkClick r:id="rId4"/>
          </p:cNvPr>
          <p:cNvSpPr/>
          <p:nvPr/>
        </p:nvSpPr>
        <p:spPr>
          <a:xfrm>
            <a:off x="1524000" y="1143000"/>
            <a:ext cx="6778924" cy="5083449"/>
          </a:xfrm>
          <a:prstGeom prst="rect">
            <a:avLst/>
          </a:prstGeom>
          <a:blipFill>
            <a:blip r:embed="rId5">
              <a:alphaModFix/>
            </a:blip>
            <a:stretch>
              <a:fillRect/>
            </a:stretch>
          </a:blipFill>
          <a:ln>
            <a:noFill/>
          </a:ln>
        </p:spPr>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